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CMS (Shopping CMS)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사용자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콘텐츠를 만들고, 승인받아 게시하고, 성과를 확인하는 방법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콘텐츠 편집</a:t>
            </a:r>
          </a:p>
        </p:txBody>
      </p:sp>
      <p:sp>
        <p:nvSpPr>
          <p:cNvPr id="8" name="Rectangle 7"/>
          <p:cNvSpPr/>
          <p:nvPr/>
        </p:nvSpPr>
        <p:spPr>
          <a:xfrm>
            <a:off x="1984248" y="4206240"/>
            <a:ext cx="90982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984248" y="4261104"/>
            <a:ext cx="90982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게시 승인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40380" y="4206240"/>
            <a:ext cx="69951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3040380" y="4261104"/>
            <a:ext cx="69951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미디어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886200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886200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guardia-cms v1.0 · 2026-07-04 · 지오정보기술(ZIOINFO) · 포트 8012 · DB cms_db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START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시작하기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웹 브라우저에서 관리자 포털 접속 후 로그인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 — 최초 등록 후 인증코드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권한(역할)에 따라 보이는 메뉴·기능이 다를 수 있습니다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무엇을 하나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페이지·포스트·상품 콘텐츠를 블록으로 작성·편집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게시 워크플로우(작성→검토→승인→게시)로 품질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미디어·배너·메뉴·SEO·다국어를 한 곳에서 관리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메뉴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콘텐츠·블록·미디어·배너/프로모션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메뉴/카테고리·다국어/테마·SEO·폼빌더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회원·UGC·성과통계·AI 도구·시스템설정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이용 안내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첫 AI 응답은 모델 준비로 다소 느릴 수 있습니다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정보는 온프레미스에서 처리됩니다(외부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모바일앱은 통합 런처(guardia-messenger)에서 이용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CONTENT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콘텐츠 작성·게시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작성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콘텐츠 유형(페이지/포스트/상품) 선택 후 블록으로 편집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초안(draft) 저장 — 언제든 이어서 편집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미리보기로 실제 화면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게시 워크플로우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작성→검토(review)→승인(approved)→게시(published)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승인 전에는 공개되지 않습니다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예약 게시로 지정 시각 자동 공개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버전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수정 시 버전이 기록되어 이전본과 비교·복원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누가 언제 변경했는지 이력 확인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미디어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드래그&amp;드롭 업로드 · 태그·대체텍스트 입력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라이브러리에서 재사용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MANAGE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구조·프로모션·성과 관리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메뉴/카테고리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사이트 메뉴·카테고리·사이트맵 구성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드래그로 순서 변경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배너/프로모션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배너·기획전 등록 · 노출 기간 설정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채널별 노출 관리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SEO/다국어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메타·리다이렉트·사이트맵으로 검색 최적화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언어별 콘텐츠·테마 관리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성과통계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콘텐츠 조회·전환 성과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UGC(리뷰/댓글) 모더레이션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WISE 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WISE AI 메뉴 — 근거 있는 질의응답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질문하기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자연어로 질문 입력 — 사내 문서·데이터를 근거로 답변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이전 대화 맥락을 이어서 후속 질문 가능(멀티턴)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답변은 실시간으로 표시됩니다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답변 읽는 법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답변 하단의 인용(근거 문서·항목)을 꼭 확인하세요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'근거가 부족합니다/답변 보류'는 관련 자료가 없거나 권한 밖이라는 뜻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보류는 오류가 아니라 '지어내지 않겠다'는 안전 동작입니다(정상)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올바른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중요한 의사결정 전에는 반드시 인용 원문을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원하는 답이 없으면 관련 문서·데이터 등록 여부와 본인 권한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질문에 직접 입력하지 않기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안전장치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답변은 검색된 사내 근거로만 생성(환각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 기록은 감사 목적 저장되되 개인정보는 마스킹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모든 AI 처리는 사내(온프레미스)에서 수행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FAQ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자주 묻는 질문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사용자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1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8262"/>
                <a:gridCol w="7624849"/>
              </a:tblGrid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질문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답변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게시했는데 화면에 안 보여요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승인(approved) 후 게시(published) 상태인지, 예약 게시 시각이 지났는지 확인하세요.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이전 콘텐츠로 되돌리고 싶어요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버전 이력에서 원하는 버전을 선택해 복원할 수 있습니다.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이미지가 업로드가 안 돼요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지원 포맷·용량을 확인하고, 권한이 있는지 관리자에게 문의하세요.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AI가 답을 보류했어요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관련 문서/데이터가 없거나 권한 밖입니다. 자료 등록 또는 권한을 확인하세요.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65760">
                <a:tc>
                  <a:txBody>
                    <a:bodyPr/>
                    <a:lstStyle/>
                    <a:p>
                      <a:r>
                        <a:rPr sz="95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다른 언어 콘텐츠는 어떻게 만드나요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5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다국어 메뉴에서 언어별 콘텐츠를 추가하면 됩니다.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ETIQUETTE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이용 수칙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07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사용자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해야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2차 인증(OTP) 등록·본인 계정 관리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중요 결정 전 AI 답변의 인용 원문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권한에 맞는 데이터만 조회·처리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25780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257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5074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하지 말아야 할 것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개인정보·비밀번호를 화면/질문에 노출하지 않기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권한 우회 시도 금지(모든 관리 행위는 감사 기록)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답변을 근거 확인 없이 외부 공유하지 않기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