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CMS (Shopping CMS)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아키텍처 설계서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AI 기반 통합 콘텐츠 관리 시스템(Shopping CMS) — 헤드리스 콘텐츠 · 게시 워크플로우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22529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22529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헤드리스 콘텐츠</a:t>
            </a:r>
          </a:p>
        </p:txBody>
      </p:sp>
      <p:sp>
        <p:nvSpPr>
          <p:cNvPr id="8" name="Rectangle 7"/>
          <p:cNvSpPr/>
          <p:nvPr/>
        </p:nvSpPr>
        <p:spPr>
          <a:xfrm>
            <a:off x="2194560" y="4206240"/>
            <a:ext cx="122529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2194560" y="4261104"/>
            <a:ext cx="122529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게시 워크플로우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66160" y="4206240"/>
            <a:ext cx="6995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566160" y="4261104"/>
            <a:ext cx="6995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미디어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11980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411980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SEO·다국어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678424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678424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guardia-cms v1.1 · 2026-07-04 · 지오정보기술(ZIOINFO) · 포트 8012 · DB cms_db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 (CI/CD)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10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자동배포 파이프라인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workspace → repos 동기화·커밋 → Gitea push(번들 경유)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Gitea webhook(push·main) → deploy_server(9999)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git pull → 빌드 → systemd restart → health check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서버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systemd 서비스 guardia-cms(포트 8012) · 단일 실행 JAR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cms_db · Ollama(11434)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노출: HTTPS 리버스 프록시 경유(포트 직접 개방 금지)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시크릿(AI키·DB자격증명)은 서버 env에서만 로드 — 코드/커밋/로그 기록 금지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플랫폼 개요와 설계 목표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페이지/포스트/블록 헤드리스 콘텐츠 관리 + 상품 콘텐츠/상세 빌더 플랫폼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게시 워크플로우(draft→review→approved→published) + 예약 게시·버전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관리자 웹 + 모바일앱 · GUARDiA Ollama/Claude 온프레미스 AI 내장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설계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표준 프레임워크(UIMS 기준) 준수 — 단일 jar·공통 업무모듈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0(Anthropic 단일 예외)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+ 감사 추적 —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답변은 근거 기반 — 근거 부족 시 보류(환각 차단)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콘텐츠(페이지·포스트·블록)·버전·게시 워크플로우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미디어 라이브러리·배너/프로모션·메뉴/카테고리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다국어/테마·SEO·폼빌더·UGC·회원/RBAC·성과통계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시스템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OCR·Mall·CRM·ITSM·BI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RAG(8020)·Ollama(11434)·ITSM(9001)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홈페이지 /solution/cms 소개 페이지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전체 아키텍처 — 계층 구조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① 프론트엔드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React 19 + Vite + TS 관리자 웹(SPA) + 모바일앱(Expo)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빌드 산출물은 backend static에 번들 → 단일 jar 서빙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역할별 메뉴 가드 · 반응형 레이아웃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② API/서비스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Spring Boot 3.5 · com.zioinfo.cms · 포트 8012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→ service → mapper 계층 · REST/JSON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인증 필터 · RBAC · 공통 예외/감사 AOP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③ 데이터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cms_db · MyBatis 매퍼 · Hikari(max 3)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멱등(IF NOT EXISTS · ON CONFLICT · mode=always)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tb_uiws_* 공통 + cms_* 도메인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781044"/>
            <a:ext cx="5492343" cy="243687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781044"/>
            <a:ext cx="40640" cy="243687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872484"/>
            <a:ext cx="5218023" cy="22539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④ AI/연계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AiTextRouter(Claude→Ollama) · 중앙 RAG(8020)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Ollama(11434) 온프레미스 생성/임베딩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ITSM(9001) 등 GUARDiA 솔루션 연계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게시 워크플로우로 콘텐츠 품질 게이트 — 승인 전 공개 차단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STACK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기술 스택 (GUARDiA 표준 프레임워크 — UIMS 기준)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340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5591556"/>
                <a:gridCol w="3727704"/>
              </a:tblGrid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계층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Frontend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React 19 + Vite + TypeScript + Tailwind + Recharts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빌드 산출물 backend static 번들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Backend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Spring Boot 3.5 · Java 17 · com.zioinfo.cms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실행 JAR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ORM / DB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MyBatis(@MapperScan annotationClass=Mapper.class) · PostgreSQL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DB cms_db · Hikari max 3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인증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 + RBAC + 2차 인증 OTP(TOTP RFC6238) + 로그인 실패 잠금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admin 비번 env 주입(암호화)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AiTextRouter(Claude → Ollama 폴백) · 중앙 RAG(8020)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온프레미스 우선 · 외부 API 0(anthropic 예외)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 업무모듈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worklog·schedule·message·stats·system (UIWS 이식)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tb_uiws_* 스키마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292608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workspace → repos → Gitea webhook → deploy_server → systemd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단일 jar 무중단 재기동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표준 명세 단일 출처: workspace/_framework/GUARDIA_STANDARD_FRAMEWORK.md (신규 솔루션 준수)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MODULES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모듈 구조 (도메인 패키지)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content / block / page / post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헤드리스 콘텐츠 CRUD·블록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버전관리·게시 워크플로우(draft→review→approved→published)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예약 게시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media / banner / menu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미디어 라이브러리(태깅·대체텍스트)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배너/프로모션/기획전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메뉴/카테고리/사이트맵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product / i18n / seo / form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상품 콘텐츠·상세 빌더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다국어/테마·SEO/메타/리다이렉트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폼빌더·UGC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member / analytics / ai / admin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회원/RBAC·콘텐츠 성과통계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AI(콘텐츠초안·태깅·SEO·번역·모더레이션)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채널·감사로그·시스템설정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(핵심 테이블)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14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2795778"/>
                <a:gridCol w="6523482"/>
              </a:tblGrid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구분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콘텐츠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cms_content · cms_block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페이지/포스트·블록·버전·게시상태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미디어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cms_media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파일·태그·대체텍스트·메타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프로모션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cms_banner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배너/기획전·노출기간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cms_menu · cms_category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메뉴·카테고리·사이트맵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회원/권한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cms_member · cms_user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회원·관리자·RBAC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cms_audit_log · cms_setting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감사로그·시스템설정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 업무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tb_uiws_*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worklog·schedule·message·2FA(login_verify)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schema.sql 멱등(IF NOT EXISTS·ON CONFLICT·mode=always) — 재실행 안전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REST API 설계 (도메인 프리픽스)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아키텍처 설계서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778"/>
                <a:gridCol w="4659630"/>
                <a:gridCol w="372770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프리픽스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기능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/api/content · /api/block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콘텐츠·블록 CRUD·게시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워크플로우 상태 전이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/api/media · /api/banner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미디어·배너/프로모션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업로드·노출기간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/api/menu · /api/category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메뉴·카테고리·사이트맵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구조 관리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/api/product · /api/form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상품콘텐츠·폼빌더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상세 빌더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/api/member · /api/analytics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회원·성과통계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RBAC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/api/ai · /api/rag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도구·근거 질의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AiTextRouter·중앙 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 · /api/auth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사용자/권한/감사·인증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JWT+OTP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 (WISE AI · 근거 기반)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라우팅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Claude(프리미엄) → Ollama(온프레미스) 자동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선택·연결 테스트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 시 하위 계층으로 흡수 — 서비스 무중단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AI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콘텐츠 초안·이미지 태깅/대체텍스트·SEO 제안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번역·개인화 추천·리뷰 요약/감성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자연어 검색·UGC 모더레이션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RAG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guardia-rag(포트 8020) 하이브리드 검색 + 근거검증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질의는 근거(인용) 동반 · 근거 부족 시 답변 보류(환각 차단)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솔루션 컬렉션 격리(rag_cms)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온프레미스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데이터는 온프레미스 인프라에서 처리(외부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대응 — 소형 모델 기본·동시 생성 직렬화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0(Anthropic 예외) — 신규 외부 연동은 승인 필요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 (불변 규칙)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09 / 10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아키텍처 설계서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인증·인가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JWT + RBAC — 역할별 메뉴·API 접근 제어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 OTP(TOTP) + 로그인 실패 잠금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비밀번호 env 주입(AES-256-GCM 암호화 + 별도 키파일 재시드)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비밀번호·SSH계정·내부 IP·API키를 응답/로그/문서에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저장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에러 응답은 요약 메시지만 — 스택트레이스 미노출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 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온프레미스 우선 — 외부 API 0 원칙(Anthropic 단일 예외, 소유자 승인)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키는 서버 env에서만 로드 · DB/코드/커밋/로그 기록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RAG 답변은 근거 기반 · 권한(ACL) 밖 문서 검색·인용 차단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감사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전 관리 행위 audit_log 기록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우회 설정 금지 · 정기 권한 점검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노출은 HTTPS 리버스 프록시 경유(포트 직접 개방 금지)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