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394960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1371600"/>
            <a:ext cx="105156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· GUARDiA CMS (Shopping CMS)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920240"/>
            <a:ext cx="10515600" cy="1463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10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개발자 지침서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5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 CMS 개발 환경 · 코드 구조 · API 계약 · 코딩 규칙 · 테스트/배포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4206240"/>
            <a:ext cx="3012948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4261104"/>
            <a:ext cx="3012948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Spring Boot 3.5 · Java 17</a:t>
            </a:r>
          </a:p>
        </p:txBody>
      </p:sp>
      <p:sp>
        <p:nvSpPr>
          <p:cNvPr id="8" name="Rectangle 7"/>
          <p:cNvSpPr/>
          <p:nvPr/>
        </p:nvSpPr>
        <p:spPr>
          <a:xfrm>
            <a:off x="3982212" y="4206240"/>
            <a:ext cx="1225296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982212" y="4261104"/>
            <a:ext cx="1225296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React 19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53812" y="4206240"/>
            <a:ext cx="1120140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353812" y="4261104"/>
            <a:ext cx="112014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MyBatis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620256" y="4206240"/>
            <a:ext cx="1014984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620256" y="4261104"/>
            <a:ext cx="1014984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단일 jar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781544" y="4206240"/>
            <a:ext cx="804672" cy="384048"/>
          </a:xfrm>
          <a:prstGeom prst="rect">
            <a:avLst/>
          </a:prstGeom>
          <a:solidFill>
            <a:srgbClr val="0B2A5C"/>
          </a:solidFill>
          <a:ln w="9525">
            <a:solidFill>
              <a:srgbClr val="11C3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781544" y="4261104"/>
            <a:ext cx="804672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자동배포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669280"/>
            <a:ext cx="1051560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BFD4F0"/>
                </a:solidFill>
                <a:latin typeface="Pretendard"/>
                <a:ea typeface="Pretendard"/>
                <a:cs typeface="Pretendard"/>
              </a:rPr>
              <a:t>guardia-cms v1.0 · 2026-07-04 · 지오정보기술(ZIOINFO) · 포트 8012 · DB cms_db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SETUP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개발 환경 구성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02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소스·실행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소스: C:\GUARDiA\workspace\guardia-cms (정본) · 서버 /opt/guardia-cms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백엔드: ./gradlew bootRun (또는 build → 단일 jar, 포트 8012)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프론트: cd frontend &amp;&amp; npm i &amp;&amp; npm run dev(개발) / build(번들)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DB·의존성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PostgreSQL cms_db · schema.sql 자동 적용(mode=always·멱등)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@MapperScan(annotationClass=Mapper.class) — 빈 누락 방지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Hikari max 3(공유 PG 커넥션 보호)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설정 체계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application.yml — 포트·DB URL·연계 URL·Ollama/RAG URL·AI 프로바이더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자격증명·AI키는 env 주입(코드/커밋 하드코딩 금지)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기본값은 dev-safe — 미설정 시 Ollama/폴백 동작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코드 구조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controller → service → mapper(XML) → domain/dto 계층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공통 업무모듈(worklog·schedule·message·stats·system) 재사용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AI는 common/ai(AiTextRouter) 경유 — 직접 호출 금지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API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핵심 REST 계약 (도메인 프리픽스)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03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87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5778"/>
                <a:gridCol w="4659630"/>
                <a:gridCol w="3727704"/>
              </a:tblGrid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프리픽스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기능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비고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/api/content · /api/block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콘텐츠·블록 CRUD·게시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워크플로우 상태 전이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/api/media · /api/banner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미디어·배너/프로모션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업로드·노출기간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/api/menu · /api/category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메뉴·카테고리·사이트맵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구조 관리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/api/product · /api/form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상품콘텐츠·폼빌더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상세 빌더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/api/member · /api/analytics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회원·성과통계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RBAC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/api/ai · /api/rag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 도구·근거 질의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AiTextRouter·중앙 RAG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10896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/api/admin · /api/auth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사용자/권한/감사·인증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JWT+OTP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SCHEMA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주요 테이블 스키마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04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개발자 지침서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502920" y="1188720"/>
          <a:ext cx="11183112" cy="2414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3852"/>
                <a:gridCol w="2795778"/>
                <a:gridCol w="6523482"/>
              </a:tblGrid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구분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테이블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FFFFFF"/>
                          </a:solidFill>
                          <a:latin typeface="Pretendard"/>
                          <a:ea typeface="Pretendard"/>
                          <a:cs typeface="Pretendard"/>
                        </a:rPr>
                        <a:t>핵심 내용</a:t>
                      </a:r>
                    </a:p>
                  </a:txBody>
                  <a:tcPr marL="50800" marR="50800" marT="12700" marB="12700">
                    <a:solidFill>
                      <a:srgbClr val="0B2A5C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콘텐츠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cms_content · cms_block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페이지/포스트·블록·버전·게시상태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미디어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cms_media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파일·태그·대체텍스트·메타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프로모션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cms_banner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배너/기획전·노출기간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구조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cms_menu · cms_category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메뉴·카테고리·사이트맵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회원/권한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cms_member · cms_user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회원·관리자·RBAC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cms_audit_log · cms_setting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감사로그·시스템설정</a:t>
                      </a:r>
                    </a:p>
                  </a:txBody>
                  <a:tcPr marL="50800" marR="50800" marT="12700" marB="12700">
                    <a:solidFill>
                      <a:srgbClr val="F4F7FB"/>
                    </a:solidFill>
                  </a:tcPr>
                </a:tc>
              </a:tr>
              <a:tr h="301752">
                <a:tc>
                  <a:txBody>
                    <a:bodyPr/>
                    <a:lstStyle/>
                    <a:p>
                      <a:r>
                        <a:rPr sz="900" b="1">
                          <a:solidFill>
                            <a:srgbClr val="1A2B45"/>
                          </a:solidFill>
                          <a:latin typeface="Pretendard"/>
                          <a:ea typeface="Pretendard"/>
                          <a:cs typeface="Pretendard"/>
                        </a:rPr>
                        <a:t>공통 업무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tb_uiws_*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sz="900" b="0">
                          <a:solidFill>
                            <a:srgbClr val="5B6B82"/>
                          </a:solidFill>
                          <a:latin typeface="Pretendard"/>
                          <a:ea typeface="Pretendard"/>
                          <a:cs typeface="Pretendard"/>
                        </a:rPr>
                        <a:t>worklog·schedule·message·2FA(login_verify)</a:t>
                      </a:r>
                    </a:p>
                  </a:txBody>
                  <a:tcPr marL="50800" marR="50800" marT="12700" marB="12700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02920" y="6236208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schema.sql 멱등(IF NOT EXISTS·ON CONFLICT·mode=always) — 재실행 안전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RULES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코딩 불변 규칙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05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비밀번호·SSH·내부 IP·API키를 응답/로그/에러/커밋에 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민감 컬럼 AES-256-GCM 암호화 · 에러는 요약 메시지만(스택트레이스 X)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RBAC 가드 필수 · admin 비번 env 주입(시드 하드코딩 금지)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경유 — Claude→Ollama 폴백 · 외부 API 직접 호출 금지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실패는 degraded로 흡수(throw 금지) · RAG 근거 동반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— 대형 모델 실행 금지·소형 기본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DB·경계면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schema.sql 멱등 유지(IF NOT EXISTS·ON CONFLICT)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API 응답 shape ↔ 프론트/모바일 타입 정합 유지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MyBatis 파라미터 바인딩(SQL 인젝션 차단)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 모듈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UIWS 공통 업무모듈·인증 레이어는 교체 금지 — 확장만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tb_uiws_* 스키마 변경 시 멱등 마이그레이션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PG 함수/별칭 규칙 준수(별칭 함수참조 불가 등)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아키텍처 (WISE AI · 근거 기반)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06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라우팅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AiTextRouter — Claude(프리미엄) → Ollama(온프레미스) 자동 폴백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설정 화면에서 프로바이더/모델 선택·연결 테스트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실패 시 하위 계층으로 흡수 — 서비스 무중단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도메인 AI 활용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콘텐츠 초안·이미지 태깅/대체텍스트·SEO 제안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번역·개인화 추천·리뷰 요약/감성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자연어 검색·UGC 모더레이션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RAG 연계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중앙 guardia-rag(포트 8020) 하이브리드 검색 + 근거검증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질의는 근거(인용) 동반 · 근거 부족 시 답변 보류(환각 차단)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솔루션 컬렉션 격리(rag_cms)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온프레미스 원칙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사내 데이터는 온프레미스 인프라에서 처리(외부 유출 없음)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RAM 제약 대응 — 소형 모델 기본·동시 생성 직렬화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API 0(Anthropic 예외) — 신규 외부 연동은 승인 필요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TEST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테스트 체계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07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빌드·임포트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./gradlew compileJava — 컴파일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npm run build / tsc — 프론트·모바일 타입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서버 기동 후 /actuator/health 또는 헬스 엔드포인트 확인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기능·경계면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도메인 CRUD 왕복 · 화면 진입 · API 응답 shape 대조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인증(JWT+OTP) 왕복 · RBAC 가드 동작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AI 경로 실동작 + Ollama 폴백 확인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920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502920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49224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회귀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기존 기능 무회귀 · 스키마 멱등 재적용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GUARDiA 전체 테스트(run_full_test.py)와 정합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admin 인증은 서버 저장소 런타임 조달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196431" y="3872484"/>
            <a:ext cx="5492343" cy="2528316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96431" y="3872484"/>
            <a:ext cx="40640" cy="2528316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42735" y="3963924"/>
            <a:ext cx="5218023" cy="234543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게이트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grep: 토큰/키가 로그·응답·커밋 어디에도 없음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외부 URL 0(anthropic 예외) · PII 미노출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스택트레이스 미노출 확인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841248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841248"/>
            <a:ext cx="12191695" cy="381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02920" y="91440"/>
            <a:ext cx="8686800" cy="310896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2920" y="329184"/>
            <a:ext cx="96012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파이프라인 (개발자 관점)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256032"/>
            <a:ext cx="1234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0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08 / 08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02920" y="6492240"/>
            <a:ext cx="100584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guardia-cms — 개발자 지침서</a:t>
            </a:r>
          </a:p>
        </p:txBody>
      </p:sp>
      <p:sp>
        <p:nvSpPr>
          <p:cNvPr id="9" name="Rectangle 8"/>
          <p:cNvSpPr/>
          <p:nvPr/>
        </p:nvSpPr>
        <p:spPr>
          <a:xfrm>
            <a:off x="502920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02920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9224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표준 절차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① workspace에서 개발·로컬 빌드/테스트 통과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② push_any_repo.py로 repos 동기화 → Gitea push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③ webhook 자동배포(pull→빌드→restart→health) 확인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④ 서버 헬스·주요 화면 재확인(포트 8012)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96431" y="1143000"/>
            <a:ext cx="5492343" cy="5074920"/>
          </a:xfrm>
          <a:prstGeom prst="rect">
            <a:avLst/>
          </a:prstGeom>
          <a:solidFill>
            <a:srgbClr val="F4F7FB"/>
          </a:solidFill>
          <a:ln w="9525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6196431" y="1143000"/>
            <a:ext cx="40640" cy="507492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342735" y="1234440"/>
            <a:ext cx="5218023" cy="4892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500"/>
              </a:spcAft>
            </a:pPr>
            <a:r>
              <a:rPr sz="125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주의사항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커밋 메시지는 영문 권장(push 스크립트 인코딩)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repos는 fresh git init(모노레포 히스토리 상속 방지)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deploy_server.py 수정 시 서버 사본 반영+재시작 필수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3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· data/·업로드 파일은 배포와 독립 보존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2920" y="6199632"/>
            <a:ext cx="111556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0B2A5C"/>
                </a:solidFill>
                <a:latin typeface="Pretendard"/>
                <a:ea typeface="Pretendard"/>
                <a:cs typeface="Pretendard"/>
              </a:rPr>
              <a:t>★ 함정: repos 모노레포 히스토리 상속→bundle 비대(fresh git init 필수)·공유 PG 커넥션 캡(Hikari max 3)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