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CMS (Shopping CMS)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운영자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CMS 서비스 운영 · 배포 · 모니터링 · 장애 대응 · 백업 · 보안 운영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85623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85623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systemd · 8012</a:t>
            </a:r>
          </a:p>
        </p:txBody>
      </p:sp>
      <p:sp>
        <p:nvSpPr>
          <p:cNvPr id="8" name="Rectangle 7"/>
          <p:cNvSpPr/>
          <p:nvPr/>
        </p:nvSpPr>
        <p:spPr>
          <a:xfrm>
            <a:off x="2825496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825496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0" name="Rectangle 9"/>
          <p:cNvSpPr/>
          <p:nvPr/>
        </p:nvSpPr>
        <p:spPr>
          <a:xfrm>
            <a:off x="3776472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776472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헬스체크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2744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72744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백업/복구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83580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783580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RBAC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guardia-cms v1.0 · 2026-07-04 · 지오정보기술(ZIOINFO) · 포트 8012 · DB cms_db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SERVICE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서비스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기본 정보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서비스명: guardia-cms(systemd) · 포트 8012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경로: /opt/guardia-cms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DB: PostgreSQL cms_db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— AI 생성/임베딩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zioinfo-deploy(9999) — 자동배포 · Gitea — 저장소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접속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웹: HTTPS 리버스 프록시 경유(포트 직접 개방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모바일앱: guardia-messenger 통합 런처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초기 admin 계정 비번은 env 주입값(암호화 저장)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환경 변수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DB_URL · OLLAMA_URL · RAG_URL · ITSM_URL 등 연계 URL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프로바이더 키(env 전용) · ADMIN_PASSWORD(암호화)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 변경 후 systemctl restart 필요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COMMANDS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일상 운영 명령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798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8287"/>
                <a:gridCol w="5591556"/>
                <a:gridCol w="3253268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작업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명령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기대 결과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상태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status guardia-cms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active (running)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기동/중지/재시작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systemctl start|stop|restart guardia-cms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-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헬스체크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curl http://127.0.0.1:8012/actuator/health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status: UP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서비스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guardia-cms -f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 서버 로그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-u zioinfo-deploy -f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webhook 수신·배포 단계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접속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-d cms_db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 조회(운영 권한)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프로세스/포트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ss -ltnp | grep 8012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LISTEN 확인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Ollama 모델 로드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확인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비밀번호·자격증명은 명령/로그에 노출하지 않는다(psql 접속정보 env·pgpass 관리)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절차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자동배포(표준)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개발측 push → Gitea webhook → deploy_server 자동 수행: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빌드(단일 jar) → restart → health check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배포 로그에서 단계별 완료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수동 배포(폴백)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/opt/guardia-cms fetch origin 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/opt/guardia-cms reset --hard origin/main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후 systemctl restart guardia-cms → 헬스체크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HEAD 커밋 갱신 확인 · /actuator/health UP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주요 화면 진입 · 도메인 CRUD 스모크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프록시 경유 접속 200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롤백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-C /opt/guardia-cms reset --hard &lt;직전 커밋&gt; → 재빌드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restart guardia-cms → 헬스체크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DB/업로드 데이터는 코드 롤백과 무관하게 보존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MONITOR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모니터링 포인트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04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4659630"/>
                <a:gridCol w="4659630"/>
              </a:tblGrid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항목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확인 수단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경보 기준(권고)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/actuator/health · systemctl status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status != UP 또는 inactive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요청·오류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journalctl · 액세스 로그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5xx 비율 증가·지연 급증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psql cms_db · 커넥션 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Hikari 풀 포화·슬로우 쿼리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Ollama 응답 · RAG /health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생성 500·응답 지연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자원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free -m · df -h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가용 RAM &lt; 1GB·디스크 부족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29184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audit_log 조회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비정상 관리 행위·권한 변경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TROUBLE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장애 대응 시나리오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서비스 다운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systemctl status·journalctl로 원인 확인 → restart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재발 시 직전 배포 롤백(코드) — DB 영향 없음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 오류(relation does not exist)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재적용(mode=always)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누락 테이블은 매퍼 FROM/JOIN 역추적으로 정의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커넥션 포화 시 Hikari·PG max_connections 점검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응답 없음/느림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RAM 부족이 최빈 원인(소형 모델 콜드로드)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Claude 실패 시 Ollama 폴백 동작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대형 모델 pull/실행 금지(개발서버)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배포 미반영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 활성·deploy_server 로그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즉시완료 로그면 deploy_server 구버전(사본 갱신+재시작)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임시로 수동 배포 절차 사용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BACKUP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백업·데이터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대상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cms_db — 도메인·공통·감사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업로드/첨부 파일 디렉터리(있는 경우)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env·설정 파일(권한 600, 별도 안전 보관)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일일 pg_dump 권장 — 코드 배포·롤백과 독립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대량 쓰기 중 백업 지양 · 복구 후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백업본에 자격증명 평문 포함 금지(env 분리)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운영자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