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media/image35.jpg" ContentType="image/jpg"/>
  <Override PartName="/ppt/media/image42.jpg" ContentType="image/jpg"/>
  <Override PartName="/ppt/media/image45.jpg" ContentType="image/jpg"/>
  <Override PartName="/ppt/media/image47.jpg" ContentType="image/jpg"/>
  <Override PartName="/ppt/media/image95.jpg" ContentType="image/jpg"/>
  <Override PartName="/ppt/media/image112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13" r:id="rId23"/>
    <p:sldId id="314" r:id="rId24"/>
    <p:sldId id="322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450" y="67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ED9B9-749F-4812-A2B6-DB10BA9DF944}" type="datetimeFigureOut">
              <a:rPr lang="ko-KR" altLang="en-US" smtClean="0"/>
              <a:t>2020-07-14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1C84D4-B8B3-484E-8F97-8E9F480ACC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6916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FF0000"/>
                </a:solidFill>
                <a:latin typeface="Arial Narrow"/>
                <a:cs typeface="Arial Narrow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5" dirty="0"/>
              <a:t>Confidential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35582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20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7/9/2020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  <p:sldLayoutId id="2147483669" r:id="rId18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3" Type="http://schemas.openxmlformats.org/officeDocument/2006/relationships/image" Target="../media/image31.png"/><Relationship Id="rId7" Type="http://schemas.openxmlformats.org/officeDocument/2006/relationships/image" Target="../media/image35.jpg"/><Relationship Id="rId12" Type="http://schemas.openxmlformats.org/officeDocument/2006/relationships/image" Target="../media/image40.png"/><Relationship Id="rId17" Type="http://schemas.openxmlformats.org/officeDocument/2006/relationships/image" Target="../media/image45.jpg"/><Relationship Id="rId2" Type="http://schemas.openxmlformats.org/officeDocument/2006/relationships/image" Target="../media/image30.png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19" Type="http://schemas.openxmlformats.org/officeDocument/2006/relationships/image" Target="../media/image47.jp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13" Type="http://schemas.openxmlformats.org/officeDocument/2006/relationships/image" Target="../media/image56.png"/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12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47.jp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35.jpg"/><Relationship Id="rId9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51.png"/><Relationship Id="rId3" Type="http://schemas.openxmlformats.org/officeDocument/2006/relationships/image" Target="../media/image58.png"/><Relationship Id="rId7" Type="http://schemas.openxmlformats.org/officeDocument/2006/relationships/image" Target="../media/image60.png"/><Relationship Id="rId12" Type="http://schemas.openxmlformats.org/officeDocument/2006/relationships/image" Target="../media/image4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47.jpg"/><Relationship Id="rId5" Type="http://schemas.openxmlformats.org/officeDocument/2006/relationships/image" Target="../media/image35.jpg"/><Relationship Id="rId10" Type="http://schemas.openxmlformats.org/officeDocument/2006/relationships/image" Target="../media/image62.png"/><Relationship Id="rId4" Type="http://schemas.openxmlformats.org/officeDocument/2006/relationships/image" Target="../media/image59.png"/><Relationship Id="rId9" Type="http://schemas.openxmlformats.org/officeDocument/2006/relationships/image" Target="../media/image42.jpg"/><Relationship Id="rId14" Type="http://schemas.openxmlformats.org/officeDocument/2006/relationships/image" Target="../media/image45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46.png"/><Relationship Id="rId18" Type="http://schemas.openxmlformats.org/officeDocument/2006/relationships/image" Target="../media/image73.png"/><Relationship Id="rId26" Type="http://schemas.openxmlformats.org/officeDocument/2006/relationships/image" Target="../media/image81.png"/><Relationship Id="rId3" Type="http://schemas.openxmlformats.org/officeDocument/2006/relationships/image" Target="../media/image64.png"/><Relationship Id="rId21" Type="http://schemas.openxmlformats.org/officeDocument/2006/relationships/image" Target="../media/image76.png"/><Relationship Id="rId7" Type="http://schemas.openxmlformats.org/officeDocument/2006/relationships/image" Target="../media/image52.png"/><Relationship Id="rId12" Type="http://schemas.openxmlformats.org/officeDocument/2006/relationships/image" Target="../media/image48.png"/><Relationship Id="rId17" Type="http://schemas.openxmlformats.org/officeDocument/2006/relationships/image" Target="../media/image72.png"/><Relationship Id="rId25" Type="http://schemas.openxmlformats.org/officeDocument/2006/relationships/image" Target="../media/image80.png"/><Relationship Id="rId2" Type="http://schemas.openxmlformats.org/officeDocument/2006/relationships/image" Target="../media/image63.png"/><Relationship Id="rId16" Type="http://schemas.openxmlformats.org/officeDocument/2006/relationships/image" Target="../media/image71.png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68.png"/><Relationship Id="rId24" Type="http://schemas.openxmlformats.org/officeDocument/2006/relationships/image" Target="../media/image79.png"/><Relationship Id="rId5" Type="http://schemas.openxmlformats.org/officeDocument/2006/relationships/image" Target="../media/image35.jpg"/><Relationship Id="rId15" Type="http://schemas.openxmlformats.org/officeDocument/2006/relationships/image" Target="../media/image70.png"/><Relationship Id="rId23" Type="http://schemas.openxmlformats.org/officeDocument/2006/relationships/image" Target="../media/image78.png"/><Relationship Id="rId28" Type="http://schemas.openxmlformats.org/officeDocument/2006/relationships/image" Target="../media/image83.png"/><Relationship Id="rId10" Type="http://schemas.openxmlformats.org/officeDocument/2006/relationships/image" Target="../media/image47.jpg"/><Relationship Id="rId19" Type="http://schemas.openxmlformats.org/officeDocument/2006/relationships/image" Target="../media/image74.png"/><Relationship Id="rId4" Type="http://schemas.openxmlformats.org/officeDocument/2006/relationships/image" Target="../media/image65.png"/><Relationship Id="rId9" Type="http://schemas.openxmlformats.org/officeDocument/2006/relationships/image" Target="../media/image42.jpg"/><Relationship Id="rId14" Type="http://schemas.openxmlformats.org/officeDocument/2006/relationships/image" Target="../media/image69.png"/><Relationship Id="rId22" Type="http://schemas.openxmlformats.org/officeDocument/2006/relationships/image" Target="../media/image77.png"/><Relationship Id="rId27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13" Type="http://schemas.openxmlformats.org/officeDocument/2006/relationships/image" Target="../media/image90.png"/><Relationship Id="rId18" Type="http://schemas.openxmlformats.org/officeDocument/2006/relationships/image" Target="../media/image94.png"/><Relationship Id="rId3" Type="http://schemas.openxmlformats.org/officeDocument/2006/relationships/image" Target="../media/image85.png"/><Relationship Id="rId7" Type="http://schemas.openxmlformats.org/officeDocument/2006/relationships/image" Target="../media/image67.png"/><Relationship Id="rId12" Type="http://schemas.openxmlformats.org/officeDocument/2006/relationships/image" Target="../media/image48.png"/><Relationship Id="rId17" Type="http://schemas.openxmlformats.org/officeDocument/2006/relationships/image" Target="../media/image93.png"/><Relationship Id="rId2" Type="http://schemas.openxmlformats.org/officeDocument/2006/relationships/image" Target="../media/image84.png"/><Relationship Id="rId16" Type="http://schemas.openxmlformats.org/officeDocument/2006/relationships/image" Target="../media/image92.png"/><Relationship Id="rId20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11" Type="http://schemas.openxmlformats.org/officeDocument/2006/relationships/image" Target="../media/image89.png"/><Relationship Id="rId5" Type="http://schemas.openxmlformats.org/officeDocument/2006/relationships/image" Target="../media/image86.png"/><Relationship Id="rId15" Type="http://schemas.openxmlformats.org/officeDocument/2006/relationships/image" Target="../media/image91.png"/><Relationship Id="rId10" Type="http://schemas.openxmlformats.org/officeDocument/2006/relationships/image" Target="../media/image47.jpg"/><Relationship Id="rId19" Type="http://schemas.openxmlformats.org/officeDocument/2006/relationships/image" Target="../media/image95.jpg"/><Relationship Id="rId4" Type="http://schemas.openxmlformats.org/officeDocument/2006/relationships/image" Target="../media/image35.jpg"/><Relationship Id="rId9" Type="http://schemas.openxmlformats.org/officeDocument/2006/relationships/image" Target="../media/image88.png"/><Relationship Id="rId1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13" Type="http://schemas.openxmlformats.org/officeDocument/2006/relationships/image" Target="../media/image47.jpg"/><Relationship Id="rId3" Type="http://schemas.openxmlformats.org/officeDocument/2006/relationships/image" Target="../media/image98.png"/><Relationship Id="rId7" Type="http://schemas.openxmlformats.org/officeDocument/2006/relationships/image" Target="../media/image53.png"/><Relationship Id="rId12" Type="http://schemas.openxmlformats.org/officeDocument/2006/relationships/image" Target="../media/image55.png"/><Relationship Id="rId17" Type="http://schemas.openxmlformats.org/officeDocument/2006/relationships/image" Target="../media/image105.png"/><Relationship Id="rId2" Type="http://schemas.openxmlformats.org/officeDocument/2006/relationships/image" Target="../media/image97.png"/><Relationship Id="rId16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102.png"/><Relationship Id="rId5" Type="http://schemas.openxmlformats.org/officeDocument/2006/relationships/image" Target="../media/image99.png"/><Relationship Id="rId15" Type="http://schemas.openxmlformats.org/officeDocument/2006/relationships/image" Target="../media/image48.png"/><Relationship Id="rId10" Type="http://schemas.openxmlformats.org/officeDocument/2006/relationships/image" Target="../media/image101.png"/><Relationship Id="rId4" Type="http://schemas.openxmlformats.org/officeDocument/2006/relationships/image" Target="../media/image35.jpg"/><Relationship Id="rId9" Type="http://schemas.openxmlformats.org/officeDocument/2006/relationships/image" Target="../media/image100.png"/><Relationship Id="rId14" Type="http://schemas.openxmlformats.org/officeDocument/2006/relationships/image" Target="../media/image10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13" Type="http://schemas.openxmlformats.org/officeDocument/2006/relationships/image" Target="../media/image111.png"/><Relationship Id="rId18" Type="http://schemas.openxmlformats.org/officeDocument/2006/relationships/image" Target="../media/image116.png"/><Relationship Id="rId3" Type="http://schemas.openxmlformats.org/officeDocument/2006/relationships/image" Target="../media/image107.png"/><Relationship Id="rId7" Type="http://schemas.openxmlformats.org/officeDocument/2006/relationships/image" Target="../media/image53.png"/><Relationship Id="rId12" Type="http://schemas.openxmlformats.org/officeDocument/2006/relationships/image" Target="../media/image110.png"/><Relationship Id="rId17" Type="http://schemas.openxmlformats.org/officeDocument/2006/relationships/image" Target="../media/image115.png"/><Relationship Id="rId2" Type="http://schemas.openxmlformats.org/officeDocument/2006/relationships/image" Target="../media/image106.png"/><Relationship Id="rId16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11" Type="http://schemas.openxmlformats.org/officeDocument/2006/relationships/image" Target="../media/image109.png"/><Relationship Id="rId5" Type="http://schemas.openxmlformats.org/officeDocument/2006/relationships/image" Target="../media/image90.png"/><Relationship Id="rId15" Type="http://schemas.openxmlformats.org/officeDocument/2006/relationships/image" Target="../media/image113.png"/><Relationship Id="rId10" Type="http://schemas.openxmlformats.org/officeDocument/2006/relationships/image" Target="../media/image47.jpg"/><Relationship Id="rId4" Type="http://schemas.openxmlformats.org/officeDocument/2006/relationships/image" Target="../media/image35.jpg"/><Relationship Id="rId9" Type="http://schemas.openxmlformats.org/officeDocument/2006/relationships/image" Target="../media/image86.png"/><Relationship Id="rId14" Type="http://schemas.openxmlformats.org/officeDocument/2006/relationships/image" Target="../media/image112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61BB08-B479-4DB8-8D9C-F76528FA2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2989092"/>
            <a:ext cx="8144134" cy="92994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ko-KR" altLang="en-US" dirty="0" err="1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전자간판시스템</a:t>
            </a:r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사업계획서</a:t>
            </a:r>
            <a:r>
              <a:rPr lang="en-US" altLang="ko-KR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endParaRPr lang="ko-KR" altLang="en-US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9AB06E6-F2C1-4145-ADEC-5FC23E58B1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24950" y="4394039"/>
            <a:ext cx="2876550" cy="406561"/>
          </a:xfrm>
        </p:spPr>
        <p:txBody>
          <a:bodyPr/>
          <a:lstStyle/>
          <a:p>
            <a:r>
              <a:rPr lang="en-US" altLang="ko-KR" dirty="0"/>
              <a:t>2020-07-10</a:t>
            </a:r>
            <a:endParaRPr lang="ko-KR" altLang="en-US" dirty="0"/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8E49CD0B-FE37-47AD-82B4-E190032017FD}"/>
              </a:ext>
            </a:extLst>
          </p:cNvPr>
          <p:cNvSpPr txBox="1">
            <a:spLocks/>
          </p:cNvSpPr>
          <p:nvPr/>
        </p:nvSpPr>
        <p:spPr>
          <a:xfrm>
            <a:off x="9124950" y="3109033"/>
            <a:ext cx="3067050" cy="6900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3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e-</a:t>
            </a:r>
            <a:r>
              <a:rPr lang="en-US" altLang="ko-KR" sz="3600" dirty="0" err="1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SignBoard</a:t>
            </a:r>
            <a:r>
              <a:rPr lang="en-US" altLang="ko-KR" sz="3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endParaRPr lang="ko-KR" altLang="en-US" sz="360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8" name="제목 1">
            <a:extLst>
              <a:ext uri="{FF2B5EF4-FFF2-40B4-BE49-F238E27FC236}">
                <a16:creationId xmlns:a16="http://schemas.microsoft.com/office/drawing/2014/main" id="{FEE30963-7247-4E2F-9B51-08B673E82BF0}"/>
              </a:ext>
            </a:extLst>
          </p:cNvPr>
          <p:cNvSpPr txBox="1">
            <a:spLocks/>
          </p:cNvSpPr>
          <p:nvPr/>
        </p:nvSpPr>
        <p:spPr>
          <a:xfrm>
            <a:off x="7550870" y="5891511"/>
            <a:ext cx="4293910" cy="6900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ko-KR" altLang="en-US" sz="3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㈜</a:t>
            </a:r>
            <a:r>
              <a:rPr lang="ko-KR" altLang="en-US" sz="3600" dirty="0" err="1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컬리넌홀딩스</a:t>
            </a:r>
            <a:endParaRPr lang="ko-KR" altLang="en-US" sz="360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EDD29547-741E-4291-8E1B-8145C984D2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4950" y="406154"/>
            <a:ext cx="3034921" cy="210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795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기존 문제점 및 기술적인 경쟁력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180ABC-D20E-49F5-8C36-99126C708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269340"/>
            <a:ext cx="11016378" cy="4298950"/>
          </a:xfrm>
        </p:spPr>
        <p:txBody>
          <a:bodyPr>
            <a:normAutofit/>
          </a:bodyPr>
          <a:lstStyle/>
          <a:p>
            <a:pPr latinLnBrk="0"/>
            <a:r>
              <a:rPr lang="ko-KR" altLang="ko-KR" dirty="0"/>
              <a:t>기존 기술의 문제점</a:t>
            </a:r>
            <a:br>
              <a:rPr lang="en-US" altLang="ko-KR" dirty="0"/>
            </a:br>
            <a:r>
              <a:rPr lang="en-US" altLang="ko-KR" dirty="0"/>
              <a:t>- </a:t>
            </a:r>
            <a:r>
              <a:rPr lang="ko-KR" altLang="en-US" dirty="0"/>
              <a:t>고정된 정보만 표시 가능</a:t>
            </a:r>
            <a:br>
              <a:rPr lang="en-US" altLang="ko-KR" dirty="0"/>
            </a:br>
            <a:r>
              <a:rPr lang="en-US" altLang="ko-KR" dirty="0"/>
              <a:t>-  </a:t>
            </a:r>
            <a:r>
              <a:rPr lang="ko-KR" altLang="en-US" dirty="0"/>
              <a:t>사업장</a:t>
            </a:r>
            <a:r>
              <a:rPr lang="en-US" altLang="ko-KR" dirty="0"/>
              <a:t>, </a:t>
            </a:r>
            <a:r>
              <a:rPr lang="ko-KR" altLang="en-US" dirty="0"/>
              <a:t>상호 변경에 따른 고가의 교체 비용 발생</a:t>
            </a:r>
            <a:br>
              <a:rPr lang="en-US" altLang="ko-KR" dirty="0"/>
            </a:br>
            <a:r>
              <a:rPr lang="en-US" altLang="ko-KR" dirty="0"/>
              <a:t>- </a:t>
            </a:r>
            <a:r>
              <a:rPr lang="ko-KR" altLang="en-US" dirty="0"/>
              <a:t>간판교체시 대량의 폐기물 발생</a:t>
            </a:r>
            <a:endParaRPr lang="en-US" altLang="ko-KR" dirty="0"/>
          </a:p>
          <a:p>
            <a:pPr latinLnBrk="0"/>
            <a:endParaRPr lang="en-US" altLang="ko-KR" dirty="0"/>
          </a:p>
          <a:p>
            <a:pPr latinLnBrk="0"/>
            <a:r>
              <a:rPr lang="ko-KR" altLang="en-US" dirty="0"/>
              <a:t>기술적인 경쟁력 </a:t>
            </a:r>
            <a:br>
              <a:rPr lang="en-US" altLang="ko-KR" dirty="0"/>
            </a:br>
            <a:r>
              <a:rPr lang="en-US" altLang="ko-KR" dirty="0"/>
              <a:t>- </a:t>
            </a:r>
            <a:r>
              <a:rPr lang="ko-KR" altLang="en-US" dirty="0"/>
              <a:t>제안 기술은 시각적으로 미려한 전자간판 기술</a:t>
            </a:r>
            <a:r>
              <a:rPr lang="en-US" altLang="ko-KR" dirty="0"/>
              <a:t>, </a:t>
            </a:r>
            <a:r>
              <a:rPr lang="ko-KR" altLang="en-US" dirty="0"/>
              <a:t>무선통신을 활용한 원격 중앙 컨텐츠 관리 기술</a:t>
            </a:r>
            <a:r>
              <a:rPr lang="en-US" altLang="ko-KR" dirty="0"/>
              <a:t>, </a:t>
            </a:r>
            <a:r>
              <a:rPr lang="ko-KR" altLang="en-US" dirty="0"/>
              <a:t>저전력 디스플레이 기술을 접목하여 간판의 주 용도 뿐 아니라 광고 표시로 인한 수익 창출 모델로 활용이 가능하다</a:t>
            </a:r>
            <a:r>
              <a:rPr lang="en-US" altLang="ko-KR" dirty="0"/>
              <a:t>. </a:t>
            </a:r>
            <a:r>
              <a:rPr lang="ko-KR" altLang="en-US" dirty="0"/>
              <a:t>뿐만 아니라 도시 환경 미화를 개선하고 자연훼손을 최소화하는 효과를 거둘 수 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BA38B11-2A41-4A07-ABE4-6E3850E2AB97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사업개요</a:t>
            </a: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endParaRPr lang="ko-KR" altLang="en-US" sz="200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251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관련 기술 현황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86D48CF6-5A63-40FC-8BDF-5945622651D7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사업개요</a:t>
            </a: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endParaRPr lang="ko-KR" altLang="en-US" sz="200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5D618972-8F31-40EB-960F-36F5DBF9C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10622679" cy="3599316"/>
          </a:xfrm>
        </p:spPr>
        <p:txBody>
          <a:bodyPr/>
          <a:lstStyle/>
          <a:p>
            <a:r>
              <a:rPr lang="ko-KR" altLang="en-US" dirty="0"/>
              <a:t>전자간판의</a:t>
            </a:r>
            <a:r>
              <a:rPr lang="ko-KR" altLang="ko-KR" dirty="0"/>
              <a:t> 실현 형태로는 크게 평판형</a:t>
            </a:r>
            <a:r>
              <a:rPr lang="en-US" altLang="ko-KR" dirty="0"/>
              <a:t>, </a:t>
            </a:r>
            <a:r>
              <a:rPr lang="ko-KR" altLang="ko-KR" dirty="0"/>
              <a:t>두루마리형</a:t>
            </a:r>
            <a:r>
              <a:rPr lang="en-US" altLang="ko-KR" dirty="0"/>
              <a:t>, </a:t>
            </a:r>
            <a:r>
              <a:rPr lang="ko-KR" altLang="ko-KR" dirty="0"/>
              <a:t>북형</a:t>
            </a:r>
            <a:r>
              <a:rPr lang="en-US" altLang="ko-KR" dirty="0"/>
              <a:t>, </a:t>
            </a:r>
            <a:r>
              <a:rPr lang="ko-KR" altLang="ko-KR" dirty="0"/>
              <a:t>종이형이 있다</a:t>
            </a:r>
            <a:r>
              <a:rPr lang="en-US" altLang="ko-KR" dirty="0"/>
              <a:t>.</a:t>
            </a:r>
          </a:p>
          <a:p>
            <a:endParaRPr lang="ko-KR" altLang="ko-KR" b="1" dirty="0"/>
          </a:p>
          <a:p>
            <a:r>
              <a:rPr lang="ko-KR" altLang="ko-KR" dirty="0"/>
              <a:t>기술의 추가발달로 </a:t>
            </a:r>
            <a:r>
              <a:rPr lang="ko-KR" altLang="en-US" dirty="0"/>
              <a:t>전자간판에</a:t>
            </a:r>
            <a:r>
              <a:rPr lang="ko-KR" altLang="ko-KR" dirty="0"/>
              <a:t> 통신 기능까지 포함될 경우 모바일 통신시장도 </a:t>
            </a:r>
            <a:r>
              <a:rPr lang="ko-KR" altLang="en-US" dirty="0"/>
              <a:t>전자간판의</a:t>
            </a:r>
            <a:r>
              <a:rPr lang="ko-KR" altLang="ko-KR" dirty="0"/>
              <a:t> 영향권 안에 들어가게 될 가능성도 있다</a:t>
            </a:r>
            <a:r>
              <a:rPr lang="en-US" altLang="ko-KR" dirty="0"/>
              <a:t>.</a:t>
            </a:r>
            <a:endParaRPr lang="ko-KR" altLang="ko-KR" b="1" dirty="0"/>
          </a:p>
          <a:p>
            <a:r>
              <a:rPr lang="en-US" altLang="ko-KR" dirty="0"/>
              <a:t> </a:t>
            </a:r>
            <a:endParaRPr lang="ko-KR" altLang="ko-KR" b="1" dirty="0"/>
          </a:p>
          <a:p>
            <a:r>
              <a:rPr lang="ko-KR" altLang="en-US" dirty="0"/>
              <a:t>전자간판</a:t>
            </a:r>
            <a:r>
              <a:rPr lang="ko-KR" altLang="ko-KR" dirty="0"/>
              <a:t> 기술은 다른 디스플레이 기술에 비해 저가격화</a:t>
            </a:r>
            <a:r>
              <a:rPr lang="en-US" altLang="ko-KR" dirty="0"/>
              <a:t>, </a:t>
            </a:r>
            <a:r>
              <a:rPr lang="ko-KR" altLang="ko-KR" dirty="0"/>
              <a:t>초박형화</a:t>
            </a:r>
            <a:r>
              <a:rPr lang="en-US" altLang="ko-KR" dirty="0"/>
              <a:t>, </a:t>
            </a:r>
            <a:r>
              <a:rPr lang="ko-KR" altLang="ko-KR" dirty="0" err="1"/>
              <a:t>안정성등이</a:t>
            </a:r>
            <a:r>
              <a:rPr lang="ko-KR" altLang="ko-KR" dirty="0"/>
              <a:t> 뛰어나기 때문에 향후 </a:t>
            </a:r>
            <a:r>
              <a:rPr lang="en-US" altLang="ko-KR" dirty="0"/>
              <a:t>2025</a:t>
            </a:r>
            <a:r>
              <a:rPr lang="ko-KR" altLang="en-US" dirty="0"/>
              <a:t>년 </a:t>
            </a:r>
            <a:r>
              <a:rPr lang="ko-KR" altLang="ko-KR" dirty="0"/>
              <a:t>이</a:t>
            </a:r>
            <a:r>
              <a:rPr lang="ko-KR" altLang="en-US" dirty="0"/>
              <a:t>후에는 </a:t>
            </a:r>
            <a:r>
              <a:rPr lang="ko-KR" altLang="ko-KR" dirty="0"/>
              <a:t>기술을 응용한 제품 개발이 가속화 될 것으로 기대되고 있다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en-US" altLang="ko-KR" dirty="0"/>
              <a:t>(</a:t>
            </a:r>
            <a:r>
              <a:rPr lang="ko-KR" altLang="en-US" dirty="0"/>
              <a:t>자동차 색상 변경</a:t>
            </a:r>
            <a:r>
              <a:rPr lang="en-US" altLang="ko-KR" dirty="0"/>
              <a:t>, </a:t>
            </a:r>
            <a:r>
              <a:rPr lang="ko-KR" altLang="en-US" dirty="0"/>
              <a:t>시계</a:t>
            </a:r>
            <a:r>
              <a:rPr lang="en-US" altLang="ko-KR" dirty="0"/>
              <a:t>, </a:t>
            </a:r>
            <a:r>
              <a:rPr lang="ko-KR" altLang="en-US" dirty="0"/>
              <a:t>스마트폰</a:t>
            </a:r>
            <a:r>
              <a:rPr lang="en-US" altLang="ko-KR" dirty="0"/>
              <a:t>, </a:t>
            </a:r>
            <a:r>
              <a:rPr lang="ko-KR" altLang="en-US" dirty="0"/>
              <a:t>전자신문</a:t>
            </a:r>
            <a:r>
              <a:rPr lang="en-US" altLang="ko-KR" dirty="0"/>
              <a:t>, </a:t>
            </a:r>
            <a:r>
              <a:rPr lang="ko-KR" altLang="en-US" dirty="0"/>
              <a:t>마트 용 가격표시기 등</a:t>
            </a:r>
            <a:r>
              <a:rPr lang="en-US" altLang="ko-KR" dirty="0"/>
              <a:t>)</a:t>
            </a:r>
            <a:endParaRPr lang="ko-KR" altLang="ko-KR" b="1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8883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국내 유사 업종 사례</a:t>
            </a:r>
            <a:r>
              <a:rPr lang="en-US" altLang="ko-KR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(1) - </a:t>
            </a:r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삼성전자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D75E698-CC6D-4F80-A9A4-76541FDD1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10546479" cy="3599316"/>
          </a:xfrm>
        </p:spPr>
        <p:txBody>
          <a:bodyPr>
            <a:normAutofit fontScale="92500" lnSpcReduction="10000"/>
          </a:bodyPr>
          <a:lstStyle/>
          <a:p>
            <a:r>
              <a:rPr lang="ko-KR" altLang="ko-KR" b="1" dirty="0"/>
              <a:t>삼성전자</a:t>
            </a:r>
            <a:br>
              <a:rPr lang="en-US" altLang="ko-KR" b="1" dirty="0"/>
            </a:br>
            <a:r>
              <a:rPr lang="en-US" altLang="ko-KR" b="1" dirty="0"/>
              <a:t>- E-Ink</a:t>
            </a:r>
            <a:r>
              <a:rPr lang="ko-KR" altLang="en-US" b="1" dirty="0"/>
              <a:t>사의 패널을 공급받아 </a:t>
            </a:r>
            <a:r>
              <a:rPr lang="en-US" altLang="ko-KR" b="1" dirty="0"/>
              <a:t>2007 SID</a:t>
            </a:r>
            <a:r>
              <a:rPr lang="ko-KR" altLang="en-US" b="1" dirty="0"/>
              <a:t>에 </a:t>
            </a:r>
            <a:r>
              <a:rPr lang="en-US" altLang="ko-KR" b="1" dirty="0"/>
              <a:t>40</a:t>
            </a:r>
            <a:r>
              <a:rPr lang="ko-KR" altLang="en-US" b="1" dirty="0"/>
              <a:t>인치 흑백 전자종이와 </a:t>
            </a:r>
            <a:br>
              <a:rPr lang="en-US" altLang="ko-KR" b="1" dirty="0"/>
            </a:br>
            <a:r>
              <a:rPr lang="en-US" altLang="ko-KR" b="1" dirty="0"/>
              <a:t>  14.3</a:t>
            </a:r>
            <a:r>
              <a:rPr lang="ko-KR" altLang="en-US" b="1" dirty="0"/>
              <a:t>인치 </a:t>
            </a:r>
            <a:r>
              <a:rPr lang="ko-KR" altLang="en-US" b="1" dirty="0" err="1"/>
              <a:t>플렉서블</a:t>
            </a:r>
            <a:r>
              <a:rPr lang="ko-KR" altLang="en-US" b="1" dirty="0"/>
              <a:t> 컬러전자종이를 발표하였음</a:t>
            </a:r>
            <a:r>
              <a:rPr lang="en-US" altLang="ko-KR" b="1" dirty="0"/>
              <a:t>.</a:t>
            </a:r>
            <a:br>
              <a:rPr lang="en-US" altLang="ko-KR" b="1" dirty="0"/>
            </a:br>
            <a:br>
              <a:rPr lang="en-US" altLang="ko-KR" b="1" dirty="0"/>
            </a:br>
            <a:r>
              <a:rPr lang="en-US" altLang="ko-KR" b="1" dirty="0"/>
              <a:t>- 14.3</a:t>
            </a:r>
            <a:r>
              <a:rPr lang="ko-KR" altLang="en-US" b="1" dirty="0"/>
              <a:t>인치 전자종이는 </a:t>
            </a:r>
            <a:r>
              <a:rPr lang="ko-KR" altLang="en-US" b="1" dirty="0" err="1"/>
              <a:t>플렉서블</a:t>
            </a:r>
            <a:r>
              <a:rPr lang="ko-KR" altLang="en-US" b="1" dirty="0"/>
              <a:t> </a:t>
            </a:r>
            <a:r>
              <a:rPr lang="ko-KR" altLang="en-US" b="1" dirty="0" err="1"/>
              <a:t>컬러전자종이이며</a:t>
            </a:r>
            <a:r>
              <a:rPr lang="ko-KR" altLang="en-US" b="1" dirty="0"/>
              <a:t> 플라스틱 기판을 사용</a:t>
            </a:r>
            <a:br>
              <a:rPr lang="en-US" altLang="ko-KR" b="1" dirty="0"/>
            </a:br>
            <a:r>
              <a:rPr lang="en-US" altLang="ko-KR" b="1" dirty="0"/>
              <a:t>  </a:t>
            </a:r>
            <a:r>
              <a:rPr lang="ko-KR" altLang="en-US" b="1" dirty="0"/>
              <a:t>하였음</a:t>
            </a:r>
            <a:r>
              <a:rPr lang="en-US" altLang="ko-KR" b="1" dirty="0"/>
              <a:t>. </a:t>
            </a:r>
            <a:br>
              <a:rPr lang="en-US" altLang="ko-KR" b="1" dirty="0"/>
            </a:br>
            <a:r>
              <a:rPr lang="en-US" altLang="ko-KR" b="1" dirty="0"/>
              <a:t>  </a:t>
            </a:r>
            <a:r>
              <a:rPr lang="ko-KR" altLang="en-US" b="1" dirty="0"/>
              <a:t>해상도는 </a:t>
            </a:r>
            <a:r>
              <a:rPr lang="en-US" altLang="ko-KR" b="1" dirty="0"/>
              <a:t>1030 X 750</a:t>
            </a:r>
            <a:r>
              <a:rPr lang="ko-KR" altLang="en-US" b="1" dirty="0"/>
              <a:t>이고</a:t>
            </a:r>
            <a:r>
              <a:rPr lang="en-US" altLang="ko-KR" b="1" dirty="0"/>
              <a:t>, </a:t>
            </a:r>
            <a:r>
              <a:rPr lang="ko-KR" altLang="en-US" b="1" dirty="0"/>
              <a:t>명암비는 </a:t>
            </a:r>
            <a:r>
              <a:rPr lang="en-US" altLang="ko-KR" b="1" dirty="0"/>
              <a:t>10:1, </a:t>
            </a:r>
            <a:r>
              <a:rPr lang="ko-KR" altLang="en-US" b="1" dirty="0"/>
              <a:t>반사도는 </a:t>
            </a:r>
            <a:r>
              <a:rPr lang="en-US" altLang="ko-KR" b="1" dirty="0"/>
              <a:t>18%. 8.1</a:t>
            </a:r>
            <a:r>
              <a:rPr lang="ko-KR" altLang="en-US" b="1" dirty="0"/>
              <a:t>인치 전자</a:t>
            </a:r>
            <a:br>
              <a:rPr lang="en-US" altLang="ko-KR" b="1" dirty="0"/>
            </a:br>
            <a:r>
              <a:rPr lang="en-US" altLang="ko-KR" b="1" dirty="0"/>
              <a:t>  </a:t>
            </a:r>
            <a:r>
              <a:rPr lang="ko-KR" altLang="en-US" b="1" dirty="0"/>
              <a:t>종이는 유리기판의 </a:t>
            </a:r>
            <a:r>
              <a:rPr lang="ko-KR" altLang="en-US" b="1" dirty="0" err="1"/>
              <a:t>컬러전자종이이며</a:t>
            </a:r>
            <a:r>
              <a:rPr lang="ko-KR" altLang="en-US" b="1" dirty="0"/>
              <a:t> 해상도는 </a:t>
            </a:r>
            <a:r>
              <a:rPr lang="en-US" altLang="ko-KR" b="1" dirty="0"/>
              <a:t>384 x 512</a:t>
            </a:r>
            <a:r>
              <a:rPr lang="ko-KR" altLang="en-US" b="1" dirty="0"/>
              <a:t>이고 사이즈는 </a:t>
            </a:r>
            <a:br>
              <a:rPr lang="en-US" altLang="ko-KR" b="1" dirty="0"/>
            </a:br>
            <a:r>
              <a:rPr lang="en-US" altLang="ko-KR" b="1" dirty="0"/>
              <a:t>  8.1</a:t>
            </a:r>
            <a:r>
              <a:rPr lang="ko-KR" altLang="en-US" b="1" dirty="0"/>
              <a:t>인치임</a:t>
            </a:r>
            <a:r>
              <a:rPr lang="en-US" altLang="ko-KR" b="1" dirty="0"/>
              <a:t>.</a:t>
            </a:r>
            <a:br>
              <a:rPr lang="en-US" altLang="ko-KR" b="1" dirty="0"/>
            </a:br>
            <a:br>
              <a:rPr lang="en-US" altLang="ko-KR" b="1" dirty="0"/>
            </a:br>
            <a:r>
              <a:rPr lang="en-US" altLang="ko-KR" b="1" dirty="0"/>
              <a:t>- 40</a:t>
            </a:r>
            <a:r>
              <a:rPr lang="ko-KR" altLang="en-US" b="1" dirty="0"/>
              <a:t>인치 대형 크기의 전자종이를 전시하여 전자종이의 대형 </a:t>
            </a:r>
            <a:r>
              <a:rPr lang="en-US" altLang="ko-KR" b="1" dirty="0"/>
              <a:t>signage</a:t>
            </a:r>
            <a:r>
              <a:rPr lang="ko-KR" altLang="en-US" b="1" dirty="0"/>
              <a:t>로의 </a:t>
            </a:r>
            <a:br>
              <a:rPr lang="en-US" altLang="ko-KR" b="1" dirty="0"/>
            </a:br>
            <a:r>
              <a:rPr lang="en-US" altLang="ko-KR" b="1" dirty="0"/>
              <a:t>  </a:t>
            </a:r>
            <a:r>
              <a:rPr lang="ko-KR" altLang="en-US" b="1" dirty="0"/>
              <a:t>확장 가능성을 보여줌</a:t>
            </a:r>
            <a:r>
              <a:rPr lang="en-US" altLang="ko-KR" b="1" dirty="0"/>
              <a:t>.</a:t>
            </a:r>
            <a:br>
              <a:rPr lang="en-US" altLang="ko-KR" b="1" dirty="0"/>
            </a:br>
            <a:r>
              <a:rPr lang="en-US" altLang="ko-KR" b="1" dirty="0"/>
              <a:t>  (</a:t>
            </a:r>
            <a:r>
              <a:rPr lang="ko-KR" altLang="en-US" b="1" dirty="0"/>
              <a:t>유리 기판</a:t>
            </a:r>
            <a:r>
              <a:rPr lang="en-US" altLang="ko-KR" b="1" dirty="0"/>
              <a:t>, </a:t>
            </a:r>
            <a:r>
              <a:rPr lang="ko-KR" altLang="en-US" b="1" dirty="0"/>
              <a:t>비정질 실리콘 트랜지스터 사용</a:t>
            </a:r>
            <a:r>
              <a:rPr lang="en-US" altLang="ko-KR" b="1" dirty="0"/>
              <a:t>)</a:t>
            </a:r>
          </a:p>
          <a:p>
            <a:endParaRPr lang="ko-KR" altLang="ko-KR" b="1" dirty="0"/>
          </a:p>
          <a:p>
            <a:endParaRPr lang="ko-KR" altLang="en-US" dirty="0"/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8DECAC4-778B-4069-AE53-F3AACAED6ACF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3.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국내사례</a:t>
            </a:r>
          </a:p>
        </p:txBody>
      </p:sp>
    </p:spTree>
    <p:extLst>
      <p:ext uri="{BB962C8B-B14F-4D97-AF65-F5344CB8AC3E}">
        <p14:creationId xmlns:p14="http://schemas.microsoft.com/office/powerpoint/2010/main" val="3669202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국내 유사 업종 사례</a:t>
            </a:r>
            <a:r>
              <a:rPr lang="en-US" altLang="ko-KR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(2) – LG</a:t>
            </a:r>
            <a:endParaRPr lang="ko-KR" altLang="en-US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D75E698-CC6D-4F80-A9A4-76541FDD1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2"/>
            <a:ext cx="10546479" cy="4102027"/>
          </a:xfrm>
        </p:spPr>
        <p:txBody>
          <a:bodyPr>
            <a:normAutofit fontScale="92500"/>
          </a:bodyPr>
          <a:lstStyle/>
          <a:p>
            <a:r>
              <a:rPr lang="en-US" altLang="ko-KR" b="1" dirty="0"/>
              <a:t>LG</a:t>
            </a:r>
            <a:br>
              <a:rPr lang="en-US" altLang="ko-KR" b="1" dirty="0"/>
            </a:br>
            <a:r>
              <a:rPr lang="en-US" altLang="ko-KR" b="1" dirty="0"/>
              <a:t>- LG </a:t>
            </a:r>
            <a:r>
              <a:rPr lang="ko-KR" altLang="en-US" b="1" dirty="0"/>
              <a:t>종합 기술원에서 </a:t>
            </a:r>
            <a:r>
              <a:rPr lang="en-US" altLang="ko-KR" b="1" dirty="0"/>
              <a:t>Bridgestone</a:t>
            </a:r>
            <a:r>
              <a:rPr lang="ko-KR" altLang="en-US" b="1" dirty="0"/>
              <a:t>과 같은 건식 </a:t>
            </a:r>
            <a:r>
              <a:rPr lang="ko-KR" altLang="en-US" b="1" dirty="0" err="1"/>
              <a:t>분류체</a:t>
            </a:r>
            <a:r>
              <a:rPr lang="ko-KR" altLang="en-US" b="1" dirty="0"/>
              <a:t> 방식의 </a:t>
            </a:r>
            <a:r>
              <a:rPr lang="ko-KR" altLang="en-US" b="1" dirty="0" err="1"/>
              <a:t>전기영동</a:t>
            </a:r>
            <a:r>
              <a:rPr lang="ko-KR" altLang="en-US" b="1" dirty="0"/>
              <a:t> 전자종이</a:t>
            </a:r>
            <a:br>
              <a:rPr lang="en-US" altLang="ko-KR" b="1" dirty="0"/>
            </a:br>
            <a:r>
              <a:rPr lang="en-US" altLang="ko-KR" b="1" dirty="0"/>
              <a:t>  </a:t>
            </a:r>
            <a:r>
              <a:rPr lang="ko-KR" altLang="en-US" b="1" dirty="0"/>
              <a:t>를 개발 중</a:t>
            </a:r>
            <a:r>
              <a:rPr lang="en-US" altLang="ko-KR" b="1" dirty="0"/>
              <a:t>.</a:t>
            </a:r>
            <a:br>
              <a:rPr lang="en-US" altLang="ko-KR" b="1" dirty="0"/>
            </a:br>
            <a:br>
              <a:rPr lang="en-US" altLang="ko-KR" b="1" dirty="0"/>
            </a:br>
            <a:r>
              <a:rPr lang="en-US" altLang="ko-KR" b="1" dirty="0"/>
              <a:t>- </a:t>
            </a:r>
            <a:r>
              <a:rPr lang="ko-KR" altLang="en-US" b="1" dirty="0"/>
              <a:t>대전된 고분자 입자를 이용하여 </a:t>
            </a:r>
            <a:r>
              <a:rPr lang="ko-KR" altLang="en-US" b="1" dirty="0" err="1"/>
              <a:t>전기영동</a:t>
            </a:r>
            <a:r>
              <a:rPr lang="ko-KR" altLang="en-US" b="1" dirty="0"/>
              <a:t> 특성을 가지는 입자를 </a:t>
            </a:r>
            <a:r>
              <a:rPr lang="ko-KR" altLang="en-US" b="1" dirty="0" err="1"/>
              <a:t>만듬</a:t>
            </a:r>
            <a:r>
              <a:rPr lang="en-US" altLang="ko-KR" b="1" dirty="0"/>
              <a:t>.</a:t>
            </a:r>
            <a:br>
              <a:rPr lang="en-US" altLang="ko-KR" b="1" dirty="0"/>
            </a:br>
            <a:br>
              <a:rPr lang="en-US" altLang="ko-KR" b="1" dirty="0"/>
            </a:br>
            <a:r>
              <a:rPr lang="en-US" altLang="ko-KR" b="1" dirty="0"/>
              <a:t>- ITO</a:t>
            </a:r>
            <a:r>
              <a:rPr lang="ko-KR" altLang="en-US" b="1" dirty="0"/>
              <a:t>가 코팅된 </a:t>
            </a:r>
            <a:r>
              <a:rPr lang="en-US" altLang="ko-KR" b="1" dirty="0"/>
              <a:t>PET </a:t>
            </a:r>
            <a:r>
              <a:rPr lang="ko-KR" altLang="en-US" b="1" dirty="0"/>
              <a:t>기판위에 제작하여 </a:t>
            </a:r>
            <a:r>
              <a:rPr lang="en-US" altLang="ko-KR" b="1" dirty="0"/>
              <a:t>5.7</a:t>
            </a:r>
            <a:r>
              <a:rPr lang="ko-KR" altLang="en-US" b="1" dirty="0" err="1"/>
              <a:t>인치급</a:t>
            </a:r>
            <a:r>
              <a:rPr lang="ko-KR" altLang="en-US" b="1" dirty="0"/>
              <a:t> </a:t>
            </a:r>
            <a:r>
              <a:rPr lang="ko-KR" altLang="en-US" b="1" dirty="0" err="1"/>
              <a:t>플렉서블</a:t>
            </a:r>
            <a:r>
              <a:rPr lang="ko-KR" altLang="en-US" b="1" dirty="0"/>
              <a:t> 디스플레이 구현</a:t>
            </a:r>
            <a:r>
              <a:rPr lang="en-US" altLang="ko-KR" b="1" dirty="0"/>
              <a:t>.</a:t>
            </a:r>
            <a:br>
              <a:rPr lang="en-US" altLang="ko-KR" b="1" dirty="0"/>
            </a:br>
            <a:r>
              <a:rPr lang="en-US" altLang="ko-KR" b="1" dirty="0"/>
              <a:t>  </a:t>
            </a:r>
            <a:r>
              <a:rPr lang="ko-KR" altLang="en-US" b="1" dirty="0"/>
              <a:t>반사율 </a:t>
            </a:r>
            <a:r>
              <a:rPr lang="en-US" altLang="ko-KR" b="1" dirty="0"/>
              <a:t>32%</a:t>
            </a:r>
            <a:r>
              <a:rPr lang="ko-KR" altLang="en-US" b="1" dirty="0"/>
              <a:t>를 얻었으며</a:t>
            </a:r>
            <a:r>
              <a:rPr lang="en-US" altLang="ko-KR" b="1" dirty="0"/>
              <a:t>, </a:t>
            </a:r>
            <a:r>
              <a:rPr lang="ko-KR" altLang="en-US" b="1" dirty="0"/>
              <a:t>쌍안정성은 </a:t>
            </a:r>
            <a:r>
              <a:rPr lang="en-US" altLang="ko-KR" b="1" dirty="0"/>
              <a:t>6</a:t>
            </a:r>
            <a:r>
              <a:rPr lang="ko-KR" altLang="en-US" b="1" dirty="0"/>
              <a:t>개월 이상인 것으로 확인</a:t>
            </a:r>
            <a:r>
              <a:rPr lang="en-US" altLang="ko-KR" b="1" dirty="0"/>
              <a:t>.</a:t>
            </a:r>
            <a:br>
              <a:rPr lang="en-US" altLang="ko-KR" b="1" dirty="0"/>
            </a:br>
            <a:r>
              <a:rPr lang="en-US" altLang="ko-KR" b="1" dirty="0"/>
              <a:t>  </a:t>
            </a:r>
            <a:r>
              <a:rPr lang="ko-KR" altLang="en-US" b="1" dirty="0"/>
              <a:t>구동 전압은 높은 편임</a:t>
            </a:r>
            <a:r>
              <a:rPr lang="en-US" altLang="ko-KR" b="1" dirty="0"/>
              <a:t>.</a:t>
            </a:r>
            <a:br>
              <a:rPr lang="en-US" altLang="ko-KR" b="1" dirty="0"/>
            </a:br>
            <a:br>
              <a:rPr lang="en-US" altLang="ko-KR" b="1" dirty="0"/>
            </a:br>
            <a:r>
              <a:rPr lang="en-US" altLang="ko-KR" b="1" dirty="0"/>
              <a:t>- LG Philips LCD</a:t>
            </a:r>
            <a:r>
              <a:rPr lang="ko-KR" altLang="en-US" b="1" dirty="0"/>
              <a:t>는 </a:t>
            </a:r>
            <a:r>
              <a:rPr lang="en-US" altLang="ko-KR" b="1" dirty="0"/>
              <a:t>E-Ink</a:t>
            </a:r>
            <a:r>
              <a:rPr lang="ko-KR" altLang="en-US" b="1" dirty="0"/>
              <a:t>사의 </a:t>
            </a:r>
            <a:r>
              <a:rPr lang="en-US" altLang="ko-KR" b="1" dirty="0"/>
              <a:t>Imaging film</a:t>
            </a:r>
            <a:r>
              <a:rPr lang="ko-KR" altLang="en-US" b="1" dirty="0"/>
              <a:t>을 이용하여 </a:t>
            </a:r>
            <a:r>
              <a:rPr lang="en-US" altLang="ko-KR" b="1" dirty="0"/>
              <a:t>10.1</a:t>
            </a:r>
            <a:r>
              <a:rPr lang="ko-KR" altLang="en-US" b="1" dirty="0" err="1"/>
              <a:t>인치급</a:t>
            </a:r>
            <a:r>
              <a:rPr lang="ko-KR" altLang="en-US" b="1" dirty="0"/>
              <a:t> 전자종이를 </a:t>
            </a:r>
            <a:br>
              <a:rPr lang="en-US" altLang="ko-KR" b="1" dirty="0"/>
            </a:br>
            <a:r>
              <a:rPr lang="en-US" altLang="ko-KR" b="1" dirty="0"/>
              <a:t>  </a:t>
            </a:r>
            <a:r>
              <a:rPr lang="ko-KR" altLang="en-US" b="1" dirty="0"/>
              <a:t>개발함</a:t>
            </a:r>
            <a:r>
              <a:rPr lang="en-US" altLang="ko-KR" b="1" dirty="0"/>
              <a:t>. </a:t>
            </a:r>
            <a:r>
              <a:rPr lang="ko-KR" altLang="en-US" b="1" dirty="0"/>
              <a:t>이 경우</a:t>
            </a:r>
            <a:r>
              <a:rPr lang="en-US" altLang="ko-KR" b="1" dirty="0"/>
              <a:t>, </a:t>
            </a:r>
            <a:r>
              <a:rPr lang="ko-KR" altLang="en-US" b="1" dirty="0"/>
              <a:t>비정질 실리콘 소자를 </a:t>
            </a:r>
            <a:r>
              <a:rPr lang="en-US" altLang="ko-KR" b="1" dirty="0"/>
              <a:t>metal foil</a:t>
            </a:r>
            <a:r>
              <a:rPr lang="ko-KR" altLang="en-US" b="1" dirty="0"/>
              <a:t>위에 제작하였으며</a:t>
            </a:r>
            <a:r>
              <a:rPr lang="en-US" altLang="ko-KR" b="1" dirty="0"/>
              <a:t>, </a:t>
            </a:r>
            <a:r>
              <a:rPr lang="ko-KR" altLang="en-US" b="1" dirty="0"/>
              <a:t>해상도는 </a:t>
            </a:r>
            <a:br>
              <a:rPr lang="en-US" altLang="ko-KR" b="1" dirty="0"/>
            </a:br>
            <a:r>
              <a:rPr lang="en-US" altLang="ko-KR" b="1" dirty="0"/>
              <a:t>  SVGA</a:t>
            </a:r>
            <a:r>
              <a:rPr lang="ko-KR" altLang="en-US" b="1" dirty="0"/>
              <a:t>급</a:t>
            </a:r>
            <a:r>
              <a:rPr lang="en-US" altLang="ko-KR" b="1" dirty="0"/>
              <a:t>.</a:t>
            </a:r>
          </a:p>
          <a:p>
            <a:endParaRPr lang="ko-KR" altLang="ko-KR" b="1" dirty="0"/>
          </a:p>
          <a:p>
            <a:endParaRPr lang="ko-KR" altLang="en-US" dirty="0"/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8DECAC4-778B-4069-AE53-F3AACAED6ACF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3.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국내사례</a:t>
            </a:r>
          </a:p>
        </p:txBody>
      </p:sp>
    </p:spTree>
    <p:extLst>
      <p:ext uri="{BB962C8B-B14F-4D97-AF65-F5344CB8AC3E}">
        <p14:creationId xmlns:p14="http://schemas.microsoft.com/office/powerpoint/2010/main" val="3211355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국내 유사 업종 사례</a:t>
            </a:r>
            <a:r>
              <a:rPr lang="en-US" altLang="ko-KR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(2) – </a:t>
            </a:r>
            <a:r>
              <a:rPr lang="en-US" altLang="ko-KR" dirty="0"/>
              <a:t>KETI, ETRI</a:t>
            </a:r>
            <a:endParaRPr lang="ko-KR" altLang="en-US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D75E698-CC6D-4F80-A9A4-76541FDD1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2"/>
            <a:ext cx="10546479" cy="4102027"/>
          </a:xfrm>
        </p:spPr>
        <p:txBody>
          <a:bodyPr>
            <a:normAutofit lnSpcReduction="10000"/>
          </a:bodyPr>
          <a:lstStyle/>
          <a:p>
            <a:pPr lvl="0" latinLnBrk="0"/>
            <a:r>
              <a:rPr lang="en-US" altLang="ko-KR" b="1" dirty="0"/>
              <a:t>KETI</a:t>
            </a:r>
            <a:br>
              <a:rPr lang="en-US" altLang="ko-KR" b="1" dirty="0"/>
            </a:br>
            <a:r>
              <a:rPr lang="en-US" altLang="ko-KR" b="1" dirty="0"/>
              <a:t>- </a:t>
            </a:r>
            <a:r>
              <a:rPr lang="en-US" altLang="ko-KR" dirty="0"/>
              <a:t>Bridgestone</a:t>
            </a:r>
            <a:r>
              <a:rPr lang="ko-KR" altLang="ko-KR" dirty="0"/>
              <a:t>과 같은 건식 </a:t>
            </a:r>
            <a:r>
              <a:rPr lang="ko-KR" altLang="ko-KR" dirty="0" err="1"/>
              <a:t>분류체</a:t>
            </a:r>
            <a:r>
              <a:rPr lang="en-US" altLang="ko-KR" dirty="0"/>
              <a:t>(liquid powder)</a:t>
            </a:r>
            <a:r>
              <a:rPr lang="ko-KR" altLang="ko-KR" dirty="0"/>
              <a:t>를 이용한 </a:t>
            </a:r>
            <a:r>
              <a:rPr lang="ko-KR" altLang="ko-KR" dirty="0" err="1"/>
              <a:t>전기영동</a:t>
            </a:r>
            <a:r>
              <a:rPr lang="ko-KR" altLang="ko-KR" dirty="0"/>
              <a:t> </a:t>
            </a:r>
            <a:br>
              <a:rPr lang="en-US" altLang="ko-KR" dirty="0"/>
            </a:br>
            <a:r>
              <a:rPr lang="en-US" altLang="ko-KR" dirty="0"/>
              <a:t>  </a:t>
            </a:r>
            <a:r>
              <a:rPr lang="ko-KR" altLang="ko-KR" dirty="0"/>
              <a:t>방식의 입자를 개발 중에 있음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en-US" altLang="ko-KR" dirty="0"/>
              <a:t>- </a:t>
            </a:r>
            <a:r>
              <a:rPr lang="ko-KR" altLang="ko-KR" dirty="0"/>
              <a:t>분류체를 이용한 전자종이 기술은 동영상 구현 가능 측면에서 크게 </a:t>
            </a:r>
            <a:br>
              <a:rPr lang="en-US" altLang="ko-KR" dirty="0"/>
            </a:br>
            <a:r>
              <a:rPr lang="en-US" altLang="ko-KR" dirty="0"/>
              <a:t>  </a:t>
            </a:r>
            <a:r>
              <a:rPr lang="ko-KR" altLang="ko-KR" dirty="0"/>
              <a:t>각광받을 것으로 예상됨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en-US" altLang="ko-KR" dirty="0"/>
              <a:t>- </a:t>
            </a:r>
            <a:r>
              <a:rPr lang="ko-KR" altLang="ko-KR" dirty="0"/>
              <a:t>빠른 응답 속도를 가지면서 구동 전압이 낮은 전자 종이에 대한 연구 </a:t>
            </a:r>
            <a:br>
              <a:rPr lang="en-US" altLang="ko-KR" dirty="0"/>
            </a:br>
            <a:r>
              <a:rPr lang="en-US" altLang="ko-KR" dirty="0"/>
              <a:t>  </a:t>
            </a:r>
            <a:r>
              <a:rPr lang="ko-KR" altLang="ko-KR" dirty="0"/>
              <a:t>개발이 진행 중</a:t>
            </a:r>
            <a:r>
              <a:rPr lang="en-US" altLang="ko-KR" dirty="0"/>
              <a:t>.</a:t>
            </a:r>
          </a:p>
          <a:p>
            <a:pPr lvl="0" latinLnBrk="0"/>
            <a:r>
              <a:rPr lang="af-ZA" altLang="ko-KR" dirty="0"/>
              <a:t>ETRI</a:t>
            </a:r>
            <a:br>
              <a:rPr lang="af-ZA" altLang="ko-KR" dirty="0"/>
            </a:br>
            <a:r>
              <a:rPr lang="af-ZA" altLang="ko-KR" dirty="0"/>
              <a:t>- </a:t>
            </a:r>
            <a:r>
              <a:rPr lang="ko-KR" altLang="ko-KR" dirty="0" err="1"/>
              <a:t>전기영동</a:t>
            </a:r>
            <a:r>
              <a:rPr lang="ko-KR" altLang="ko-KR" dirty="0"/>
              <a:t> 방식의 전자 종이를 개발 중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en-US" altLang="ko-KR" dirty="0"/>
              <a:t>- </a:t>
            </a:r>
            <a:r>
              <a:rPr lang="ko-KR" altLang="ko-KR" dirty="0"/>
              <a:t>국내에서 전자종이 기술 개발은 정보통신부 주관으로</a:t>
            </a:r>
            <a:r>
              <a:rPr lang="en-US" altLang="ko-KR" dirty="0"/>
              <a:t> 2002</a:t>
            </a:r>
            <a:r>
              <a:rPr lang="ko-KR" altLang="ko-KR" dirty="0"/>
              <a:t>년부터</a:t>
            </a:r>
            <a:r>
              <a:rPr lang="en-US" altLang="ko-KR" dirty="0"/>
              <a:t> ETRI</a:t>
            </a:r>
            <a:r>
              <a:rPr lang="ko-KR" altLang="ko-KR" dirty="0"/>
              <a:t>를 </a:t>
            </a:r>
            <a:br>
              <a:rPr lang="en-US" altLang="ko-KR" dirty="0"/>
            </a:br>
            <a:r>
              <a:rPr lang="en-US" altLang="ko-KR" dirty="0"/>
              <a:t>  </a:t>
            </a:r>
            <a:r>
              <a:rPr lang="ko-KR" altLang="ko-KR" dirty="0"/>
              <a:t>중심으로 연구 개발을 수행하고 있음</a:t>
            </a:r>
            <a:r>
              <a:rPr lang="en-US" altLang="ko-KR" dirty="0"/>
              <a:t>. </a:t>
            </a:r>
            <a:br>
              <a:rPr lang="en-US" altLang="ko-KR" dirty="0"/>
            </a:br>
            <a:r>
              <a:rPr lang="en-US" altLang="ko-KR" dirty="0"/>
              <a:t>- E-Ink</a:t>
            </a:r>
            <a:r>
              <a:rPr lang="ko-KR" altLang="ko-KR" dirty="0"/>
              <a:t>사 기술과 같이 </a:t>
            </a:r>
            <a:r>
              <a:rPr lang="ko-KR" altLang="ko-KR" dirty="0" err="1"/>
              <a:t>전기영동</a:t>
            </a:r>
            <a:r>
              <a:rPr lang="ko-KR" altLang="ko-KR" dirty="0"/>
              <a:t> 방식의</a:t>
            </a:r>
            <a:r>
              <a:rPr lang="en-US" altLang="ko-KR" dirty="0"/>
              <a:t> microcapsule </a:t>
            </a:r>
            <a:r>
              <a:rPr lang="ko-KR" altLang="ko-KR" dirty="0"/>
              <a:t>방식을 이용한 </a:t>
            </a:r>
            <a:br>
              <a:rPr lang="en-US" altLang="ko-KR" dirty="0"/>
            </a:br>
            <a:r>
              <a:rPr lang="en-US" altLang="ko-KR" dirty="0"/>
              <a:t>  </a:t>
            </a:r>
            <a:r>
              <a:rPr lang="ko-KR" altLang="ko-KR" dirty="0"/>
              <a:t>전자종이를 개발하고 있으며</a:t>
            </a:r>
            <a:r>
              <a:rPr lang="en-US" altLang="ko-KR" dirty="0"/>
              <a:t>, </a:t>
            </a:r>
            <a:r>
              <a:rPr lang="ko-KR" altLang="ko-KR" dirty="0"/>
              <a:t>컬러화를 목표로 연구를 진행하고 있음</a:t>
            </a:r>
            <a:r>
              <a:rPr lang="en-US" altLang="ko-KR" dirty="0"/>
              <a:t>.</a:t>
            </a:r>
            <a:endParaRPr lang="ko-KR" altLang="ko-KR" dirty="0"/>
          </a:p>
          <a:p>
            <a:endParaRPr lang="ko-KR" altLang="ko-KR" b="1" dirty="0"/>
          </a:p>
          <a:p>
            <a:endParaRPr lang="ko-KR" altLang="en-US" dirty="0"/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0DBAC6E6-F35A-4684-B99E-A57ADF10C5E6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3.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국내사례</a:t>
            </a:r>
          </a:p>
        </p:txBody>
      </p:sp>
    </p:spTree>
    <p:extLst>
      <p:ext uri="{BB962C8B-B14F-4D97-AF65-F5344CB8AC3E}">
        <p14:creationId xmlns:p14="http://schemas.microsoft.com/office/powerpoint/2010/main" val="1871928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object 13">
            <a:extLst>
              <a:ext uri="{FF2B5EF4-FFF2-40B4-BE49-F238E27FC236}">
                <a16:creationId xmlns:a16="http://schemas.microsoft.com/office/drawing/2014/main" id="{23F9D0EA-F208-44FF-90E8-2D694AD137F2}"/>
              </a:ext>
            </a:extLst>
          </p:cNvPr>
          <p:cNvSpPr/>
          <p:nvPr/>
        </p:nvSpPr>
        <p:spPr>
          <a:xfrm>
            <a:off x="378968" y="1995600"/>
            <a:ext cx="6421260" cy="47364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전체시스템 구성도</a:t>
            </a: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8DECAC4-778B-4069-AE53-F3AACAED6ACF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4.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구축방안</a:t>
            </a:r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44FCB0F3-465B-47A8-95DE-CAFE1614B5D7}"/>
              </a:ext>
            </a:extLst>
          </p:cNvPr>
          <p:cNvSpPr/>
          <p:nvPr/>
        </p:nvSpPr>
        <p:spPr>
          <a:xfrm>
            <a:off x="7377061" y="2735205"/>
            <a:ext cx="4435971" cy="32341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9C20FC28-87B6-43DA-BFA0-7B5995BA497F}"/>
              </a:ext>
            </a:extLst>
          </p:cNvPr>
          <p:cNvSpPr/>
          <p:nvPr/>
        </p:nvSpPr>
        <p:spPr>
          <a:xfrm>
            <a:off x="7415353" y="2773497"/>
            <a:ext cx="4312750" cy="3110604"/>
          </a:xfrm>
          <a:custGeom>
            <a:avLst/>
            <a:gdLst/>
            <a:ahLst/>
            <a:cxnLst/>
            <a:rect l="l" t="t" r="r" b="b"/>
            <a:pathLst>
              <a:path w="4462780" h="3218815">
                <a:moveTo>
                  <a:pt x="0" y="3218688"/>
                </a:moveTo>
                <a:lnTo>
                  <a:pt x="4462272" y="3218688"/>
                </a:lnTo>
                <a:lnTo>
                  <a:pt x="4462272" y="0"/>
                </a:lnTo>
                <a:lnTo>
                  <a:pt x="0" y="0"/>
                </a:lnTo>
                <a:lnTo>
                  <a:pt x="0" y="32186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FEDBD741-6AB4-4375-94BB-56F9F99B2B96}"/>
              </a:ext>
            </a:extLst>
          </p:cNvPr>
          <p:cNvSpPr/>
          <p:nvPr/>
        </p:nvSpPr>
        <p:spPr>
          <a:xfrm>
            <a:off x="7415353" y="2773497"/>
            <a:ext cx="4312750" cy="3110604"/>
          </a:xfrm>
          <a:custGeom>
            <a:avLst/>
            <a:gdLst/>
            <a:ahLst/>
            <a:cxnLst/>
            <a:rect l="l" t="t" r="r" b="b"/>
            <a:pathLst>
              <a:path w="4462780" h="3218815">
                <a:moveTo>
                  <a:pt x="0" y="3218688"/>
                </a:moveTo>
                <a:lnTo>
                  <a:pt x="4462272" y="3218688"/>
                </a:lnTo>
                <a:lnTo>
                  <a:pt x="4462272" y="0"/>
                </a:lnTo>
                <a:lnTo>
                  <a:pt x="0" y="0"/>
                </a:lnTo>
                <a:lnTo>
                  <a:pt x="0" y="3218688"/>
                </a:lnTo>
                <a:close/>
              </a:path>
            </a:pathLst>
          </a:custGeom>
          <a:ln w="6102">
            <a:solidFill>
              <a:srgbClr val="D7D7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1D94D9A4-D5AE-4587-918A-40F9C32DC032}"/>
              </a:ext>
            </a:extLst>
          </p:cNvPr>
          <p:cNvSpPr/>
          <p:nvPr/>
        </p:nvSpPr>
        <p:spPr>
          <a:xfrm>
            <a:off x="7218001" y="3118125"/>
            <a:ext cx="4435970" cy="324008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DB2AF965-74BD-4128-A016-9EF583C9DA26}"/>
              </a:ext>
            </a:extLst>
          </p:cNvPr>
          <p:cNvSpPr/>
          <p:nvPr/>
        </p:nvSpPr>
        <p:spPr>
          <a:xfrm>
            <a:off x="7256293" y="3156416"/>
            <a:ext cx="4312750" cy="3116741"/>
          </a:xfrm>
          <a:custGeom>
            <a:avLst/>
            <a:gdLst/>
            <a:ahLst/>
            <a:cxnLst/>
            <a:rect l="l" t="t" r="r" b="b"/>
            <a:pathLst>
              <a:path w="4462780" h="3225165">
                <a:moveTo>
                  <a:pt x="0" y="3224784"/>
                </a:moveTo>
                <a:lnTo>
                  <a:pt x="4462272" y="3224784"/>
                </a:lnTo>
                <a:lnTo>
                  <a:pt x="4462272" y="0"/>
                </a:lnTo>
                <a:lnTo>
                  <a:pt x="0" y="0"/>
                </a:lnTo>
                <a:lnTo>
                  <a:pt x="0" y="322478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0">
            <a:extLst>
              <a:ext uri="{FF2B5EF4-FFF2-40B4-BE49-F238E27FC236}">
                <a16:creationId xmlns:a16="http://schemas.microsoft.com/office/drawing/2014/main" id="{163D3F83-0A56-4782-8F08-091ACFA5B4F5}"/>
              </a:ext>
            </a:extLst>
          </p:cNvPr>
          <p:cNvSpPr/>
          <p:nvPr/>
        </p:nvSpPr>
        <p:spPr>
          <a:xfrm>
            <a:off x="7256293" y="3156416"/>
            <a:ext cx="4312750" cy="3116741"/>
          </a:xfrm>
          <a:custGeom>
            <a:avLst/>
            <a:gdLst/>
            <a:ahLst/>
            <a:cxnLst/>
            <a:rect l="l" t="t" r="r" b="b"/>
            <a:pathLst>
              <a:path w="4462780" h="3225165">
                <a:moveTo>
                  <a:pt x="0" y="3224784"/>
                </a:moveTo>
                <a:lnTo>
                  <a:pt x="4462272" y="3224784"/>
                </a:lnTo>
                <a:lnTo>
                  <a:pt x="4462272" y="0"/>
                </a:lnTo>
                <a:lnTo>
                  <a:pt x="0" y="0"/>
                </a:lnTo>
                <a:lnTo>
                  <a:pt x="0" y="3224784"/>
                </a:lnTo>
                <a:close/>
              </a:path>
            </a:pathLst>
          </a:custGeom>
          <a:ln w="6102">
            <a:solidFill>
              <a:srgbClr val="D7D7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09E46783-04CB-4ECA-938E-1A9C33EDFE12}"/>
              </a:ext>
            </a:extLst>
          </p:cNvPr>
          <p:cNvSpPr/>
          <p:nvPr/>
        </p:nvSpPr>
        <p:spPr>
          <a:xfrm>
            <a:off x="377127" y="2072398"/>
            <a:ext cx="6297915" cy="4612825"/>
          </a:xfrm>
          <a:custGeom>
            <a:avLst/>
            <a:gdLst/>
            <a:ahLst/>
            <a:cxnLst/>
            <a:rect l="l" t="t" r="r" b="b"/>
            <a:pathLst>
              <a:path w="6517005" h="4773295">
                <a:moveTo>
                  <a:pt x="0" y="4773168"/>
                </a:moveTo>
                <a:lnTo>
                  <a:pt x="6516624" y="4773168"/>
                </a:lnTo>
                <a:lnTo>
                  <a:pt x="6516624" y="0"/>
                </a:lnTo>
                <a:lnTo>
                  <a:pt x="0" y="0"/>
                </a:lnTo>
                <a:lnTo>
                  <a:pt x="0" y="477316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4D33C59E-F267-41DB-A39C-986380319B62}"/>
              </a:ext>
            </a:extLst>
          </p:cNvPr>
          <p:cNvSpPr/>
          <p:nvPr/>
        </p:nvSpPr>
        <p:spPr>
          <a:xfrm>
            <a:off x="404986" y="2037114"/>
            <a:ext cx="6297915" cy="4612825"/>
          </a:xfrm>
          <a:custGeom>
            <a:avLst/>
            <a:gdLst/>
            <a:ahLst/>
            <a:cxnLst/>
            <a:rect l="l" t="t" r="r" b="b"/>
            <a:pathLst>
              <a:path w="6517005" h="4773295">
                <a:moveTo>
                  <a:pt x="0" y="4773168"/>
                </a:moveTo>
                <a:lnTo>
                  <a:pt x="6516624" y="4773168"/>
                </a:lnTo>
                <a:lnTo>
                  <a:pt x="6516624" y="0"/>
                </a:lnTo>
                <a:lnTo>
                  <a:pt x="0" y="0"/>
                </a:lnTo>
                <a:lnTo>
                  <a:pt x="0" y="4773168"/>
                </a:lnTo>
                <a:close/>
              </a:path>
            </a:pathLst>
          </a:custGeom>
          <a:ln w="6102">
            <a:solidFill>
              <a:srgbClr val="D7D7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0DAA895D-A6E7-493C-9940-E63428958ADD}"/>
              </a:ext>
            </a:extLst>
          </p:cNvPr>
          <p:cNvSpPr/>
          <p:nvPr/>
        </p:nvSpPr>
        <p:spPr>
          <a:xfrm>
            <a:off x="7035378" y="3477479"/>
            <a:ext cx="4435971" cy="32341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52BFE21D-3F71-49FE-B33A-ED90CB39CB03}"/>
              </a:ext>
            </a:extLst>
          </p:cNvPr>
          <p:cNvSpPr/>
          <p:nvPr/>
        </p:nvSpPr>
        <p:spPr>
          <a:xfrm>
            <a:off x="7073670" y="3515771"/>
            <a:ext cx="4312750" cy="3110604"/>
          </a:xfrm>
          <a:custGeom>
            <a:avLst/>
            <a:gdLst/>
            <a:ahLst/>
            <a:cxnLst/>
            <a:rect l="l" t="t" r="r" b="b"/>
            <a:pathLst>
              <a:path w="4462780" h="3218815">
                <a:moveTo>
                  <a:pt x="0" y="3218688"/>
                </a:moveTo>
                <a:lnTo>
                  <a:pt x="4462272" y="3218688"/>
                </a:lnTo>
                <a:lnTo>
                  <a:pt x="4462272" y="0"/>
                </a:lnTo>
                <a:lnTo>
                  <a:pt x="0" y="0"/>
                </a:lnTo>
                <a:lnTo>
                  <a:pt x="0" y="32186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7601C09B-46D7-4566-AAE6-6D53A7414F3A}"/>
              </a:ext>
            </a:extLst>
          </p:cNvPr>
          <p:cNvSpPr/>
          <p:nvPr/>
        </p:nvSpPr>
        <p:spPr>
          <a:xfrm>
            <a:off x="7073670" y="3515771"/>
            <a:ext cx="4312750" cy="3110604"/>
          </a:xfrm>
          <a:custGeom>
            <a:avLst/>
            <a:gdLst/>
            <a:ahLst/>
            <a:cxnLst/>
            <a:rect l="l" t="t" r="r" b="b"/>
            <a:pathLst>
              <a:path w="4462780" h="3218815">
                <a:moveTo>
                  <a:pt x="0" y="3218688"/>
                </a:moveTo>
                <a:lnTo>
                  <a:pt x="4462272" y="3218688"/>
                </a:lnTo>
                <a:lnTo>
                  <a:pt x="4462272" y="0"/>
                </a:lnTo>
                <a:lnTo>
                  <a:pt x="0" y="0"/>
                </a:lnTo>
                <a:lnTo>
                  <a:pt x="0" y="3218688"/>
                </a:lnTo>
                <a:close/>
              </a:path>
            </a:pathLst>
          </a:custGeom>
          <a:ln w="6102">
            <a:solidFill>
              <a:srgbClr val="D7D7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A2C46F34-7DAC-4987-9F01-C4A81D87BFD8}"/>
              </a:ext>
            </a:extLst>
          </p:cNvPr>
          <p:cNvSpPr/>
          <p:nvPr/>
        </p:nvSpPr>
        <p:spPr>
          <a:xfrm>
            <a:off x="737831" y="5250689"/>
            <a:ext cx="724601" cy="724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620DA9C9-B32B-4A19-AE35-45E5E7D5B995}"/>
              </a:ext>
            </a:extLst>
          </p:cNvPr>
          <p:cNvSpPr/>
          <p:nvPr/>
        </p:nvSpPr>
        <p:spPr>
          <a:xfrm>
            <a:off x="10092840" y="4820641"/>
            <a:ext cx="901332" cy="66569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17223DB4-8769-4755-8F86-CD9545C489C2}"/>
              </a:ext>
            </a:extLst>
          </p:cNvPr>
          <p:cNvSpPr txBox="1"/>
          <p:nvPr/>
        </p:nvSpPr>
        <p:spPr>
          <a:xfrm>
            <a:off x="8623757" y="6350057"/>
            <a:ext cx="575606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200" spc="-180" dirty="0">
                <a:solidFill>
                  <a:srgbClr val="313131"/>
                </a:solidFill>
                <a:latin typeface="Arial"/>
                <a:cs typeface="Arial"/>
              </a:rPr>
              <a:t>ESB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B29AC98B-3F89-4DBF-B88D-5FBD8F26204C}"/>
              </a:ext>
            </a:extLst>
          </p:cNvPr>
          <p:cNvSpPr txBox="1"/>
          <p:nvPr/>
        </p:nvSpPr>
        <p:spPr>
          <a:xfrm>
            <a:off x="10565353" y="6363607"/>
            <a:ext cx="428819" cy="1784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80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1200" spc="-235" dirty="0">
                <a:solidFill>
                  <a:srgbClr val="313131"/>
                </a:solidFill>
                <a:latin typeface="Arial"/>
                <a:cs typeface="Arial"/>
              </a:rPr>
              <a:t>S</a:t>
            </a:r>
            <a:r>
              <a:rPr lang="en-US" sz="1200" spc="-70" dirty="0">
                <a:solidFill>
                  <a:srgbClr val="313131"/>
                </a:solidFill>
                <a:latin typeface="Arial"/>
                <a:cs typeface="Arial"/>
              </a:rPr>
              <a:t>B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7F5356AD-F20F-45FC-A7E7-09575F468612}"/>
              </a:ext>
            </a:extLst>
          </p:cNvPr>
          <p:cNvSpPr/>
          <p:nvPr/>
        </p:nvSpPr>
        <p:spPr>
          <a:xfrm>
            <a:off x="8749678" y="4808859"/>
            <a:ext cx="895442" cy="74227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1A27C8C8-B3C2-4A27-B51E-91458516FD6F}"/>
              </a:ext>
            </a:extLst>
          </p:cNvPr>
          <p:cNvSpPr/>
          <p:nvPr/>
        </p:nvSpPr>
        <p:spPr>
          <a:xfrm>
            <a:off x="7824781" y="6134348"/>
            <a:ext cx="653907" cy="37702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4CFE1D61-5427-4E9B-A910-1980D24EF81A}"/>
              </a:ext>
            </a:extLst>
          </p:cNvPr>
          <p:cNvSpPr/>
          <p:nvPr/>
        </p:nvSpPr>
        <p:spPr>
          <a:xfrm>
            <a:off x="7913147" y="6016527"/>
            <a:ext cx="653907" cy="371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908D5525-9687-4493-87F7-3AF5181E99B4}"/>
              </a:ext>
            </a:extLst>
          </p:cNvPr>
          <p:cNvSpPr/>
          <p:nvPr/>
        </p:nvSpPr>
        <p:spPr>
          <a:xfrm>
            <a:off x="7989731" y="5916379"/>
            <a:ext cx="653907" cy="37702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65342CAE-7EE7-4DED-B5CF-C3631A54BB9C}"/>
              </a:ext>
            </a:extLst>
          </p:cNvPr>
          <p:cNvSpPr/>
          <p:nvPr/>
        </p:nvSpPr>
        <p:spPr>
          <a:xfrm>
            <a:off x="8802697" y="5568807"/>
            <a:ext cx="871876" cy="1767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A38C7AD9-C047-47E2-B56E-3DCA0E509143}"/>
              </a:ext>
            </a:extLst>
          </p:cNvPr>
          <p:cNvSpPr/>
          <p:nvPr/>
        </p:nvSpPr>
        <p:spPr>
          <a:xfrm>
            <a:off x="9810069" y="6116675"/>
            <a:ext cx="648016" cy="371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0DC7D334-3BEE-40FE-A558-9C45FE22C026}"/>
              </a:ext>
            </a:extLst>
          </p:cNvPr>
          <p:cNvSpPr/>
          <p:nvPr/>
        </p:nvSpPr>
        <p:spPr>
          <a:xfrm>
            <a:off x="9898436" y="5992964"/>
            <a:ext cx="648016" cy="37702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35E5483A-8473-4DEF-9F2B-FF4CA2B276BD}"/>
              </a:ext>
            </a:extLst>
          </p:cNvPr>
          <p:cNvSpPr/>
          <p:nvPr/>
        </p:nvSpPr>
        <p:spPr>
          <a:xfrm>
            <a:off x="9975019" y="5892816"/>
            <a:ext cx="648016" cy="37702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564F288C-C3FC-425E-8A1D-71D9193E166D}"/>
              </a:ext>
            </a:extLst>
          </p:cNvPr>
          <p:cNvSpPr/>
          <p:nvPr/>
        </p:nvSpPr>
        <p:spPr>
          <a:xfrm>
            <a:off x="10128187" y="5568807"/>
            <a:ext cx="871876" cy="17673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E76789A3-5E7E-46AA-AF46-29DBD6B84018}"/>
              </a:ext>
            </a:extLst>
          </p:cNvPr>
          <p:cNvSpPr/>
          <p:nvPr/>
        </p:nvSpPr>
        <p:spPr>
          <a:xfrm>
            <a:off x="7459535" y="4343466"/>
            <a:ext cx="983807" cy="81296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7B855D45-83F8-40D0-BE11-29BEEA1C1709}"/>
              </a:ext>
            </a:extLst>
          </p:cNvPr>
          <p:cNvSpPr/>
          <p:nvPr/>
        </p:nvSpPr>
        <p:spPr>
          <a:xfrm>
            <a:off x="7624485" y="5103412"/>
            <a:ext cx="665690" cy="3416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351873F0-58DC-452A-9DFC-F6AD2180C512}"/>
              </a:ext>
            </a:extLst>
          </p:cNvPr>
          <p:cNvSpPr txBox="1"/>
          <p:nvPr/>
        </p:nvSpPr>
        <p:spPr>
          <a:xfrm>
            <a:off x="5380727" y="2133258"/>
            <a:ext cx="1237123" cy="171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5" dirty="0">
                <a:solidFill>
                  <a:srgbClr val="646464"/>
                </a:solidFill>
                <a:latin typeface="Arial"/>
                <a:cs typeface="Arial"/>
              </a:rPr>
              <a:t>H</a:t>
            </a:r>
            <a:r>
              <a:rPr sz="1200" spc="-50" dirty="0">
                <a:solidFill>
                  <a:srgbClr val="646464"/>
                </a:solidFill>
                <a:latin typeface="Arial"/>
                <a:cs typeface="Arial"/>
              </a:rPr>
              <a:t>.</a:t>
            </a:r>
            <a:r>
              <a:rPr sz="1200" spc="-125" dirty="0">
                <a:solidFill>
                  <a:srgbClr val="646464"/>
                </a:solidFill>
                <a:latin typeface="Arial"/>
                <a:cs typeface="Arial"/>
              </a:rPr>
              <a:t>Q</a:t>
            </a:r>
            <a:r>
              <a:rPr sz="1200" spc="-100" dirty="0">
                <a:solidFill>
                  <a:srgbClr val="646464"/>
                </a:solidFill>
                <a:latin typeface="Arial"/>
                <a:cs typeface="Arial"/>
              </a:rPr>
              <a:t>.</a:t>
            </a:r>
            <a:r>
              <a:rPr sz="1200" dirty="0">
                <a:solidFill>
                  <a:srgbClr val="646464"/>
                </a:solidFill>
                <a:latin typeface="Arial"/>
                <a:cs typeface="Arial"/>
              </a:rPr>
              <a:t> </a:t>
            </a:r>
            <a:r>
              <a:rPr sz="1200" spc="-30" dirty="0">
                <a:solidFill>
                  <a:srgbClr val="646464"/>
                </a:solidFill>
                <a:latin typeface="Arial"/>
                <a:cs typeface="Arial"/>
              </a:rPr>
              <a:t>(D</a:t>
            </a:r>
            <a:r>
              <a:rPr sz="1200" spc="-25" dirty="0">
                <a:solidFill>
                  <a:srgbClr val="646464"/>
                </a:solidFill>
                <a:latin typeface="Arial"/>
                <a:cs typeface="Arial"/>
              </a:rPr>
              <a:t>a</a:t>
            </a:r>
            <a:r>
              <a:rPr sz="1200" spc="45" dirty="0">
                <a:solidFill>
                  <a:srgbClr val="646464"/>
                </a:solidFill>
                <a:latin typeface="Arial"/>
                <a:cs typeface="Arial"/>
              </a:rPr>
              <a:t>ta</a:t>
            </a:r>
            <a:r>
              <a:rPr sz="1200" spc="10" dirty="0">
                <a:solidFill>
                  <a:srgbClr val="646464"/>
                </a:solidFill>
                <a:latin typeface="Arial"/>
                <a:cs typeface="Arial"/>
              </a:rPr>
              <a:t> </a:t>
            </a:r>
            <a:r>
              <a:rPr sz="1200" spc="-55" dirty="0">
                <a:solidFill>
                  <a:srgbClr val="646464"/>
                </a:solidFill>
                <a:latin typeface="Arial"/>
                <a:cs typeface="Arial"/>
              </a:rPr>
              <a:t>Ce</a:t>
            </a:r>
            <a:r>
              <a:rPr sz="1200" spc="-40" dirty="0">
                <a:solidFill>
                  <a:srgbClr val="646464"/>
                </a:solidFill>
                <a:latin typeface="Arial"/>
                <a:cs typeface="Arial"/>
              </a:rPr>
              <a:t>n</a:t>
            </a:r>
            <a:r>
              <a:rPr sz="1200" spc="50" dirty="0">
                <a:solidFill>
                  <a:srgbClr val="646464"/>
                </a:solidFill>
                <a:latin typeface="Arial"/>
                <a:cs typeface="Arial"/>
              </a:rPr>
              <a:t>te</a:t>
            </a:r>
            <a:r>
              <a:rPr sz="1200" spc="20" dirty="0">
                <a:solidFill>
                  <a:srgbClr val="646464"/>
                </a:solidFill>
                <a:latin typeface="Arial"/>
                <a:cs typeface="Arial"/>
              </a:rPr>
              <a:t>r</a:t>
            </a:r>
            <a:r>
              <a:rPr sz="1200" spc="25" dirty="0">
                <a:solidFill>
                  <a:srgbClr val="646464"/>
                </a:solidFill>
                <a:latin typeface="Arial"/>
                <a:cs typeface="Arial"/>
              </a:rPr>
              <a:t>)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A3547F80-994D-4A06-90D2-56450AD2AAC0}"/>
              </a:ext>
            </a:extLst>
          </p:cNvPr>
          <p:cNvSpPr/>
          <p:nvPr/>
        </p:nvSpPr>
        <p:spPr>
          <a:xfrm>
            <a:off x="2405002" y="4602673"/>
            <a:ext cx="2197366" cy="19440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B9488C8A-0A2A-450C-86DC-A0C2596723C4}"/>
              </a:ext>
            </a:extLst>
          </p:cNvPr>
          <p:cNvSpPr/>
          <p:nvPr/>
        </p:nvSpPr>
        <p:spPr>
          <a:xfrm>
            <a:off x="2929307" y="3554064"/>
            <a:ext cx="1254796" cy="89544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DAE34432-9AD2-49C7-80E9-97D52079B69E}"/>
              </a:ext>
            </a:extLst>
          </p:cNvPr>
          <p:cNvSpPr/>
          <p:nvPr/>
        </p:nvSpPr>
        <p:spPr>
          <a:xfrm>
            <a:off x="3017673" y="3683667"/>
            <a:ext cx="695145" cy="41237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CF34E90D-8B25-4DCD-A396-C74257CB7F81}"/>
              </a:ext>
            </a:extLst>
          </p:cNvPr>
          <p:cNvSpPr/>
          <p:nvPr/>
        </p:nvSpPr>
        <p:spPr>
          <a:xfrm>
            <a:off x="3020618" y="3686612"/>
            <a:ext cx="695268" cy="412374"/>
          </a:xfrm>
          <a:custGeom>
            <a:avLst/>
            <a:gdLst/>
            <a:ahLst/>
            <a:cxnLst/>
            <a:rect l="l" t="t" r="r" b="b"/>
            <a:pathLst>
              <a:path w="719454" h="426720">
                <a:moveTo>
                  <a:pt x="0" y="426720"/>
                </a:moveTo>
                <a:lnTo>
                  <a:pt x="719328" y="426720"/>
                </a:lnTo>
                <a:lnTo>
                  <a:pt x="719328" y="0"/>
                </a:lnTo>
                <a:lnTo>
                  <a:pt x="0" y="0"/>
                </a:lnTo>
                <a:lnTo>
                  <a:pt x="0" y="426720"/>
                </a:lnTo>
                <a:close/>
              </a:path>
            </a:pathLst>
          </a:custGeom>
          <a:ln w="6102">
            <a:solidFill>
              <a:srgbClr val="D1D2D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97497C21-06B7-430F-AFA6-9E9C07DDEA3F}"/>
              </a:ext>
            </a:extLst>
          </p:cNvPr>
          <p:cNvSpPr/>
          <p:nvPr/>
        </p:nvSpPr>
        <p:spPr>
          <a:xfrm>
            <a:off x="720158" y="3624755"/>
            <a:ext cx="759947" cy="75405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AFA4333E-B6B9-402A-90D5-609F70B64271}"/>
              </a:ext>
            </a:extLst>
          </p:cNvPr>
          <p:cNvSpPr txBox="1"/>
          <p:nvPr/>
        </p:nvSpPr>
        <p:spPr>
          <a:xfrm>
            <a:off x="676368" y="4530689"/>
            <a:ext cx="843772" cy="3491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40" dirty="0">
                <a:solidFill>
                  <a:srgbClr val="646464"/>
                </a:solidFill>
                <a:latin typeface="Arial"/>
                <a:cs typeface="Arial"/>
              </a:rPr>
              <a:t>M</a:t>
            </a:r>
            <a:r>
              <a:rPr sz="1200" spc="25" dirty="0">
                <a:solidFill>
                  <a:srgbClr val="646464"/>
                </a:solidFill>
                <a:latin typeface="Arial"/>
                <a:cs typeface="Arial"/>
              </a:rPr>
              <a:t>i</a:t>
            </a:r>
            <a:r>
              <a:rPr sz="1200" spc="-5" dirty="0">
                <a:solidFill>
                  <a:srgbClr val="646464"/>
                </a:solidFill>
                <a:latin typeface="Arial"/>
                <a:cs typeface="Arial"/>
              </a:rPr>
              <a:t>dd</a:t>
            </a:r>
            <a:r>
              <a:rPr sz="1200" spc="15" dirty="0">
                <a:solidFill>
                  <a:srgbClr val="646464"/>
                </a:solidFill>
                <a:latin typeface="Arial"/>
                <a:cs typeface="Arial"/>
              </a:rPr>
              <a:t>l</a:t>
            </a:r>
            <a:r>
              <a:rPr sz="1200" spc="-45" dirty="0">
                <a:solidFill>
                  <a:srgbClr val="646464"/>
                </a:solidFill>
                <a:latin typeface="Arial"/>
                <a:cs typeface="Arial"/>
              </a:rPr>
              <a:t>e</a:t>
            </a:r>
            <a:r>
              <a:rPr sz="1200" spc="75" dirty="0">
                <a:solidFill>
                  <a:srgbClr val="646464"/>
                </a:solidFill>
                <a:latin typeface="Arial"/>
                <a:cs typeface="Arial"/>
              </a:rPr>
              <a:t>-</a:t>
            </a:r>
            <a:r>
              <a:rPr sz="1200" spc="35" dirty="0">
                <a:solidFill>
                  <a:srgbClr val="646464"/>
                </a:solidFill>
                <a:latin typeface="Arial"/>
                <a:cs typeface="Arial"/>
              </a:rPr>
              <a:t>w</a:t>
            </a:r>
            <a:r>
              <a:rPr sz="1200" spc="-55" dirty="0">
                <a:solidFill>
                  <a:srgbClr val="646464"/>
                </a:solidFill>
                <a:latin typeface="Arial"/>
                <a:cs typeface="Arial"/>
              </a:rPr>
              <a:t>a</a:t>
            </a:r>
            <a:r>
              <a:rPr sz="1200" spc="25" dirty="0">
                <a:solidFill>
                  <a:srgbClr val="646464"/>
                </a:solidFill>
                <a:latin typeface="Arial"/>
                <a:cs typeface="Arial"/>
              </a:rPr>
              <a:t>r</a:t>
            </a:r>
            <a:r>
              <a:rPr sz="1200" spc="-50" dirty="0">
                <a:solidFill>
                  <a:srgbClr val="646464"/>
                </a:solidFill>
                <a:latin typeface="Arial"/>
                <a:cs typeface="Arial"/>
              </a:rPr>
              <a:t>e</a:t>
            </a:r>
            <a:endParaRPr sz="1200" dirty="0">
              <a:latin typeface="Arial"/>
              <a:cs typeface="Arial"/>
            </a:endParaRPr>
          </a:p>
          <a:p>
            <a:pPr marL="48895">
              <a:lnSpc>
                <a:spcPct val="100000"/>
              </a:lnSpc>
            </a:pPr>
            <a:r>
              <a:rPr sz="1200" spc="-30" dirty="0">
                <a:solidFill>
                  <a:srgbClr val="646464"/>
                </a:solidFill>
                <a:latin typeface="Arial"/>
                <a:cs typeface="Arial"/>
              </a:rPr>
              <a:t>(Co</a:t>
            </a:r>
            <a:r>
              <a:rPr sz="1200" spc="-5" dirty="0">
                <a:solidFill>
                  <a:srgbClr val="646464"/>
                </a:solidFill>
                <a:latin typeface="Arial"/>
                <a:cs typeface="Arial"/>
              </a:rPr>
              <a:t>n</a:t>
            </a:r>
            <a:r>
              <a:rPr sz="1200" spc="-40" dirty="0">
                <a:solidFill>
                  <a:srgbClr val="646464"/>
                </a:solidFill>
                <a:latin typeface="Arial"/>
                <a:cs typeface="Arial"/>
              </a:rPr>
              <a:t>ve</a:t>
            </a:r>
            <a:r>
              <a:rPr sz="1200" spc="25" dirty="0">
                <a:solidFill>
                  <a:srgbClr val="646464"/>
                </a:solidFill>
                <a:latin typeface="Arial"/>
                <a:cs typeface="Arial"/>
              </a:rPr>
              <a:t>r</a:t>
            </a:r>
            <a:r>
              <a:rPr sz="1200" spc="50" dirty="0">
                <a:solidFill>
                  <a:srgbClr val="646464"/>
                </a:solidFill>
                <a:latin typeface="Arial"/>
                <a:cs typeface="Arial"/>
              </a:rPr>
              <a:t>te</a:t>
            </a:r>
            <a:r>
              <a:rPr sz="1200" spc="20" dirty="0">
                <a:solidFill>
                  <a:srgbClr val="646464"/>
                </a:solidFill>
                <a:latin typeface="Arial"/>
                <a:cs typeface="Arial"/>
              </a:rPr>
              <a:t>r</a:t>
            </a:r>
            <a:r>
              <a:rPr sz="1200" spc="25" dirty="0">
                <a:solidFill>
                  <a:srgbClr val="646464"/>
                </a:solidFill>
                <a:latin typeface="Arial"/>
                <a:cs typeface="Arial"/>
              </a:rPr>
              <a:t>)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A1CAE68F-A285-4B7C-9572-FDDBC08A4A8E}"/>
              </a:ext>
            </a:extLst>
          </p:cNvPr>
          <p:cNvSpPr/>
          <p:nvPr/>
        </p:nvSpPr>
        <p:spPr>
          <a:xfrm>
            <a:off x="1446391" y="3967911"/>
            <a:ext cx="1485653" cy="73638"/>
          </a:xfrm>
          <a:custGeom>
            <a:avLst/>
            <a:gdLst/>
            <a:ahLst/>
            <a:cxnLst/>
            <a:rect l="l" t="t" r="r" b="b"/>
            <a:pathLst>
              <a:path w="1537335" h="76200">
                <a:moveTo>
                  <a:pt x="31618" y="522"/>
                </a:moveTo>
                <a:lnTo>
                  <a:pt x="19037" y="5118"/>
                </a:lnTo>
                <a:lnTo>
                  <a:pt x="8980" y="13933"/>
                </a:lnTo>
                <a:lnTo>
                  <a:pt x="2338" y="26331"/>
                </a:lnTo>
                <a:lnTo>
                  <a:pt x="0" y="41674"/>
                </a:lnTo>
                <a:lnTo>
                  <a:pt x="3889" y="55252"/>
                </a:lnTo>
                <a:lnTo>
                  <a:pt x="12187" y="66211"/>
                </a:lnTo>
                <a:lnTo>
                  <a:pt x="23875" y="73533"/>
                </a:lnTo>
                <a:lnTo>
                  <a:pt x="37935" y="76200"/>
                </a:lnTo>
                <a:lnTo>
                  <a:pt x="47877" y="74858"/>
                </a:lnTo>
                <a:lnTo>
                  <a:pt x="59083" y="69352"/>
                </a:lnTo>
                <a:lnTo>
                  <a:pt x="67863" y="59824"/>
                </a:lnTo>
                <a:lnTo>
                  <a:pt x="73455" y="46524"/>
                </a:lnTo>
                <a:lnTo>
                  <a:pt x="73657" y="44450"/>
                </a:lnTo>
                <a:lnTo>
                  <a:pt x="37935" y="44450"/>
                </a:lnTo>
                <a:lnTo>
                  <a:pt x="37935" y="31750"/>
                </a:lnTo>
                <a:lnTo>
                  <a:pt x="74895" y="31750"/>
                </a:lnTo>
                <a:lnTo>
                  <a:pt x="75095" y="29702"/>
                </a:lnTo>
                <a:lnTo>
                  <a:pt x="69975" y="17900"/>
                </a:lnTo>
                <a:lnTo>
                  <a:pt x="60756" y="8562"/>
                </a:lnTo>
                <a:lnTo>
                  <a:pt x="47837" y="2498"/>
                </a:lnTo>
                <a:lnTo>
                  <a:pt x="31618" y="522"/>
                </a:lnTo>
                <a:close/>
              </a:path>
              <a:path w="1537335" h="76200">
                <a:moveTo>
                  <a:pt x="1486243" y="38100"/>
                </a:moveTo>
                <a:lnTo>
                  <a:pt x="1460843" y="76200"/>
                </a:lnTo>
                <a:lnTo>
                  <a:pt x="1524343" y="44450"/>
                </a:lnTo>
                <a:lnTo>
                  <a:pt x="1486243" y="44450"/>
                </a:lnTo>
                <a:lnTo>
                  <a:pt x="1486243" y="38100"/>
                </a:lnTo>
                <a:close/>
              </a:path>
              <a:path w="1537335" h="76200">
                <a:moveTo>
                  <a:pt x="74895" y="31750"/>
                </a:moveTo>
                <a:lnTo>
                  <a:pt x="37935" y="31750"/>
                </a:lnTo>
                <a:lnTo>
                  <a:pt x="37935" y="44450"/>
                </a:lnTo>
                <a:lnTo>
                  <a:pt x="73657" y="44450"/>
                </a:lnTo>
                <a:lnTo>
                  <a:pt x="74895" y="31750"/>
                </a:lnTo>
                <a:close/>
              </a:path>
              <a:path w="1537335" h="76200">
                <a:moveTo>
                  <a:pt x="1482010" y="31750"/>
                </a:moveTo>
                <a:lnTo>
                  <a:pt x="74895" y="31750"/>
                </a:lnTo>
                <a:lnTo>
                  <a:pt x="73657" y="44450"/>
                </a:lnTo>
                <a:lnTo>
                  <a:pt x="1482010" y="44450"/>
                </a:lnTo>
                <a:lnTo>
                  <a:pt x="1486243" y="38100"/>
                </a:lnTo>
                <a:lnTo>
                  <a:pt x="1482010" y="31750"/>
                </a:lnTo>
                <a:close/>
              </a:path>
              <a:path w="1537335" h="76200">
                <a:moveTo>
                  <a:pt x="1524343" y="31750"/>
                </a:moveTo>
                <a:lnTo>
                  <a:pt x="1486243" y="31750"/>
                </a:lnTo>
                <a:lnTo>
                  <a:pt x="1486243" y="44450"/>
                </a:lnTo>
                <a:lnTo>
                  <a:pt x="1524343" y="44450"/>
                </a:lnTo>
                <a:lnTo>
                  <a:pt x="1537043" y="38100"/>
                </a:lnTo>
                <a:lnTo>
                  <a:pt x="1524343" y="31750"/>
                </a:lnTo>
                <a:close/>
              </a:path>
              <a:path w="1537335" h="76200">
                <a:moveTo>
                  <a:pt x="1460843" y="0"/>
                </a:moveTo>
                <a:lnTo>
                  <a:pt x="1486243" y="38100"/>
                </a:lnTo>
                <a:lnTo>
                  <a:pt x="1486243" y="31750"/>
                </a:lnTo>
                <a:lnTo>
                  <a:pt x="1524343" y="31750"/>
                </a:lnTo>
                <a:lnTo>
                  <a:pt x="1460843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FEB3605F-E0B8-438F-921D-B78F39863D2C}"/>
              </a:ext>
            </a:extLst>
          </p:cNvPr>
          <p:cNvSpPr/>
          <p:nvPr/>
        </p:nvSpPr>
        <p:spPr>
          <a:xfrm>
            <a:off x="1980845" y="3353277"/>
            <a:ext cx="459503" cy="459503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>
            <a:extLst>
              <a:ext uri="{FF2B5EF4-FFF2-40B4-BE49-F238E27FC236}">
                <a16:creationId xmlns:a16="http://schemas.microsoft.com/office/drawing/2014/main" id="{05CDBD45-863F-41B6-BEB0-13AE71776B14}"/>
              </a:ext>
            </a:extLst>
          </p:cNvPr>
          <p:cNvSpPr/>
          <p:nvPr/>
        </p:nvSpPr>
        <p:spPr>
          <a:xfrm>
            <a:off x="849762" y="2452434"/>
            <a:ext cx="500740" cy="54197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>
            <a:extLst>
              <a:ext uri="{FF2B5EF4-FFF2-40B4-BE49-F238E27FC236}">
                <a16:creationId xmlns:a16="http://schemas.microsoft.com/office/drawing/2014/main" id="{5815FD31-5B21-49DD-A9B7-578CFB923CF0}"/>
              </a:ext>
            </a:extLst>
          </p:cNvPr>
          <p:cNvSpPr txBox="1"/>
          <p:nvPr/>
        </p:nvSpPr>
        <p:spPr>
          <a:xfrm>
            <a:off x="561198" y="3082101"/>
            <a:ext cx="1074505" cy="3569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ko-KR" altLang="en-US" sz="1200" spc="-75" dirty="0" err="1">
                <a:solidFill>
                  <a:srgbClr val="646464"/>
                </a:solidFill>
                <a:latin typeface="Arial"/>
                <a:cs typeface="Arial"/>
              </a:rPr>
              <a:t>간판이미지</a:t>
            </a:r>
            <a:endParaRPr lang="en-US" altLang="ko-KR" sz="1200" spc="-75" dirty="0">
              <a:solidFill>
                <a:srgbClr val="646464"/>
              </a:solidFill>
              <a:latin typeface="Arial"/>
              <a:cs typeface="Arial"/>
            </a:endParaRPr>
          </a:p>
          <a:p>
            <a:pPr marL="12700" algn="ctr">
              <a:lnSpc>
                <a:spcPct val="100000"/>
              </a:lnSpc>
            </a:pPr>
            <a:r>
              <a:rPr lang="ko-KR" altLang="en-US" sz="1200" spc="-75" dirty="0" err="1">
                <a:solidFill>
                  <a:srgbClr val="646464"/>
                </a:solidFill>
                <a:latin typeface="Arial"/>
                <a:cs typeface="Arial"/>
              </a:rPr>
              <a:t>편집에디터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6" name="object 46">
            <a:extLst>
              <a:ext uri="{FF2B5EF4-FFF2-40B4-BE49-F238E27FC236}">
                <a16:creationId xmlns:a16="http://schemas.microsoft.com/office/drawing/2014/main" id="{ED786795-336F-4BA6-A68D-F7F4EE9FF326}"/>
              </a:ext>
            </a:extLst>
          </p:cNvPr>
          <p:cNvSpPr/>
          <p:nvPr/>
        </p:nvSpPr>
        <p:spPr>
          <a:xfrm>
            <a:off x="2027974" y="2263921"/>
            <a:ext cx="418266" cy="41237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01E72571-939C-4408-A792-7CCD93C6EE2B}"/>
              </a:ext>
            </a:extLst>
          </p:cNvPr>
          <p:cNvSpPr/>
          <p:nvPr/>
        </p:nvSpPr>
        <p:spPr>
          <a:xfrm>
            <a:off x="1316787" y="2690055"/>
            <a:ext cx="2279719" cy="863408"/>
          </a:xfrm>
          <a:custGeom>
            <a:avLst/>
            <a:gdLst/>
            <a:ahLst/>
            <a:cxnLst/>
            <a:rect l="l" t="t" r="r" b="b"/>
            <a:pathLst>
              <a:path w="2359025" h="893444">
                <a:moveTo>
                  <a:pt x="2282787" y="816849"/>
                </a:moveTo>
                <a:lnTo>
                  <a:pt x="2320887" y="893049"/>
                </a:lnTo>
                <a:lnTo>
                  <a:pt x="2346287" y="842249"/>
                </a:lnTo>
                <a:lnTo>
                  <a:pt x="2314537" y="842249"/>
                </a:lnTo>
                <a:lnTo>
                  <a:pt x="2314537" y="838016"/>
                </a:lnTo>
                <a:lnTo>
                  <a:pt x="2282787" y="816849"/>
                </a:lnTo>
                <a:close/>
              </a:path>
              <a:path w="2359025" h="893444">
                <a:moveTo>
                  <a:pt x="2314537" y="838016"/>
                </a:moveTo>
                <a:lnTo>
                  <a:pt x="2314537" y="842249"/>
                </a:lnTo>
                <a:lnTo>
                  <a:pt x="2320887" y="842249"/>
                </a:lnTo>
                <a:lnTo>
                  <a:pt x="2314537" y="838016"/>
                </a:lnTo>
                <a:close/>
              </a:path>
              <a:path w="2359025" h="893444">
                <a:moveTo>
                  <a:pt x="2314537" y="37577"/>
                </a:moveTo>
                <a:lnTo>
                  <a:pt x="2314537" y="838016"/>
                </a:lnTo>
                <a:lnTo>
                  <a:pt x="2320887" y="842249"/>
                </a:lnTo>
                <a:lnTo>
                  <a:pt x="2327237" y="838016"/>
                </a:lnTo>
                <a:lnTo>
                  <a:pt x="2327237" y="43927"/>
                </a:lnTo>
                <a:lnTo>
                  <a:pt x="2320887" y="43927"/>
                </a:lnTo>
                <a:lnTo>
                  <a:pt x="2314537" y="37577"/>
                </a:lnTo>
                <a:close/>
              </a:path>
              <a:path w="2359025" h="893444">
                <a:moveTo>
                  <a:pt x="2327237" y="838016"/>
                </a:moveTo>
                <a:lnTo>
                  <a:pt x="2320887" y="842249"/>
                </a:lnTo>
                <a:lnTo>
                  <a:pt x="2327237" y="842249"/>
                </a:lnTo>
                <a:lnTo>
                  <a:pt x="2327237" y="838016"/>
                </a:lnTo>
                <a:close/>
              </a:path>
              <a:path w="2359025" h="893444">
                <a:moveTo>
                  <a:pt x="2358987" y="816849"/>
                </a:moveTo>
                <a:lnTo>
                  <a:pt x="2327237" y="838016"/>
                </a:lnTo>
                <a:lnTo>
                  <a:pt x="2327237" y="842249"/>
                </a:lnTo>
                <a:lnTo>
                  <a:pt x="2346287" y="842249"/>
                </a:lnTo>
                <a:lnTo>
                  <a:pt x="2358987" y="816849"/>
                </a:lnTo>
                <a:close/>
              </a:path>
              <a:path w="2359025" h="893444">
                <a:moveTo>
                  <a:pt x="31627" y="0"/>
                </a:moveTo>
                <a:lnTo>
                  <a:pt x="19054" y="4596"/>
                </a:lnTo>
                <a:lnTo>
                  <a:pt x="8993" y="13411"/>
                </a:lnTo>
                <a:lnTo>
                  <a:pt x="2342" y="25808"/>
                </a:lnTo>
                <a:lnTo>
                  <a:pt x="0" y="41152"/>
                </a:lnTo>
                <a:lnTo>
                  <a:pt x="3896" y="54730"/>
                </a:lnTo>
                <a:lnTo>
                  <a:pt x="12202" y="65689"/>
                </a:lnTo>
                <a:lnTo>
                  <a:pt x="23890" y="73010"/>
                </a:lnTo>
                <a:lnTo>
                  <a:pt x="37935" y="75677"/>
                </a:lnTo>
                <a:lnTo>
                  <a:pt x="47872" y="74337"/>
                </a:lnTo>
                <a:lnTo>
                  <a:pt x="59080" y="68832"/>
                </a:lnTo>
                <a:lnTo>
                  <a:pt x="67861" y="59305"/>
                </a:lnTo>
                <a:lnTo>
                  <a:pt x="73455" y="46006"/>
                </a:lnTo>
                <a:lnTo>
                  <a:pt x="73657" y="43927"/>
                </a:lnTo>
                <a:lnTo>
                  <a:pt x="37935" y="43927"/>
                </a:lnTo>
                <a:lnTo>
                  <a:pt x="37935" y="31227"/>
                </a:lnTo>
                <a:lnTo>
                  <a:pt x="74896" y="31227"/>
                </a:lnTo>
                <a:lnTo>
                  <a:pt x="75096" y="29185"/>
                </a:lnTo>
                <a:lnTo>
                  <a:pt x="69978" y="17382"/>
                </a:lnTo>
                <a:lnTo>
                  <a:pt x="60760" y="8041"/>
                </a:lnTo>
                <a:lnTo>
                  <a:pt x="47842" y="1976"/>
                </a:lnTo>
                <a:lnTo>
                  <a:pt x="31627" y="0"/>
                </a:lnTo>
                <a:close/>
              </a:path>
              <a:path w="2359025" h="893444">
                <a:moveTo>
                  <a:pt x="74896" y="31227"/>
                </a:moveTo>
                <a:lnTo>
                  <a:pt x="37935" y="31227"/>
                </a:lnTo>
                <a:lnTo>
                  <a:pt x="37935" y="43927"/>
                </a:lnTo>
                <a:lnTo>
                  <a:pt x="73657" y="43927"/>
                </a:lnTo>
                <a:lnTo>
                  <a:pt x="74896" y="31227"/>
                </a:lnTo>
                <a:close/>
              </a:path>
              <a:path w="2359025" h="893444">
                <a:moveTo>
                  <a:pt x="2327237" y="31227"/>
                </a:moveTo>
                <a:lnTo>
                  <a:pt x="74896" y="31227"/>
                </a:lnTo>
                <a:lnTo>
                  <a:pt x="73657" y="43927"/>
                </a:lnTo>
                <a:lnTo>
                  <a:pt x="2314537" y="43927"/>
                </a:lnTo>
                <a:lnTo>
                  <a:pt x="2314537" y="37577"/>
                </a:lnTo>
                <a:lnTo>
                  <a:pt x="2327237" y="37577"/>
                </a:lnTo>
                <a:lnTo>
                  <a:pt x="2327237" y="31227"/>
                </a:lnTo>
                <a:close/>
              </a:path>
              <a:path w="2359025" h="893444">
                <a:moveTo>
                  <a:pt x="2327237" y="37577"/>
                </a:moveTo>
                <a:lnTo>
                  <a:pt x="2314537" y="37577"/>
                </a:lnTo>
                <a:lnTo>
                  <a:pt x="2320887" y="43927"/>
                </a:lnTo>
                <a:lnTo>
                  <a:pt x="2327237" y="43927"/>
                </a:lnTo>
                <a:lnTo>
                  <a:pt x="2327237" y="37577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>
            <a:extLst>
              <a:ext uri="{FF2B5EF4-FFF2-40B4-BE49-F238E27FC236}">
                <a16:creationId xmlns:a16="http://schemas.microsoft.com/office/drawing/2014/main" id="{31C9F787-C61E-459B-BF74-39310779A3F5}"/>
              </a:ext>
            </a:extLst>
          </p:cNvPr>
          <p:cNvSpPr/>
          <p:nvPr/>
        </p:nvSpPr>
        <p:spPr>
          <a:xfrm>
            <a:off x="4187049" y="4004730"/>
            <a:ext cx="3768440" cy="339350"/>
          </a:xfrm>
          <a:custGeom>
            <a:avLst/>
            <a:gdLst/>
            <a:ahLst/>
            <a:cxnLst/>
            <a:rect l="l" t="t" r="r" b="b"/>
            <a:pathLst>
              <a:path w="3899534" h="351154">
                <a:moveTo>
                  <a:pt x="0" y="0"/>
                </a:moveTo>
                <a:lnTo>
                  <a:pt x="3899408" y="0"/>
                </a:lnTo>
                <a:lnTo>
                  <a:pt x="3899408" y="351027"/>
                </a:lnTo>
              </a:path>
            </a:pathLst>
          </a:custGeom>
          <a:ln w="30480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>
            <a:extLst>
              <a:ext uri="{FF2B5EF4-FFF2-40B4-BE49-F238E27FC236}">
                <a16:creationId xmlns:a16="http://schemas.microsoft.com/office/drawing/2014/main" id="{1D08E528-883C-4BA8-B1C4-D15D0719877F}"/>
              </a:ext>
            </a:extLst>
          </p:cNvPr>
          <p:cNvSpPr/>
          <p:nvPr/>
        </p:nvSpPr>
        <p:spPr>
          <a:xfrm>
            <a:off x="7957330" y="4125497"/>
            <a:ext cx="1242033" cy="692200"/>
          </a:xfrm>
          <a:custGeom>
            <a:avLst/>
            <a:gdLst/>
            <a:ahLst/>
            <a:cxnLst/>
            <a:rect l="l" t="t" r="r" b="b"/>
            <a:pathLst>
              <a:path w="1285240" h="716279">
                <a:moveTo>
                  <a:pt x="0" y="228600"/>
                </a:moveTo>
                <a:lnTo>
                  <a:pt x="0" y="0"/>
                </a:lnTo>
                <a:lnTo>
                  <a:pt x="1285240" y="0"/>
                </a:lnTo>
                <a:lnTo>
                  <a:pt x="1285240" y="715899"/>
                </a:lnTo>
              </a:path>
            </a:pathLst>
          </a:custGeom>
          <a:ln w="30480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>
            <a:extLst>
              <a:ext uri="{FF2B5EF4-FFF2-40B4-BE49-F238E27FC236}">
                <a16:creationId xmlns:a16="http://schemas.microsoft.com/office/drawing/2014/main" id="{C8A00CD3-8FC7-4063-95A5-7BF747FB6D6B}"/>
              </a:ext>
            </a:extLst>
          </p:cNvPr>
          <p:cNvSpPr/>
          <p:nvPr/>
        </p:nvSpPr>
        <p:spPr>
          <a:xfrm>
            <a:off x="7957330" y="4125497"/>
            <a:ext cx="2592068" cy="702632"/>
          </a:xfrm>
          <a:custGeom>
            <a:avLst/>
            <a:gdLst/>
            <a:ahLst/>
            <a:cxnLst/>
            <a:rect l="l" t="t" r="r" b="b"/>
            <a:pathLst>
              <a:path w="2682240" h="727075">
                <a:moveTo>
                  <a:pt x="0" y="228600"/>
                </a:moveTo>
                <a:lnTo>
                  <a:pt x="0" y="0"/>
                </a:lnTo>
                <a:lnTo>
                  <a:pt x="2682113" y="0"/>
                </a:lnTo>
                <a:lnTo>
                  <a:pt x="2682113" y="726820"/>
                </a:lnTo>
              </a:path>
            </a:pathLst>
          </a:custGeom>
          <a:ln w="30480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>
            <a:extLst>
              <a:ext uri="{FF2B5EF4-FFF2-40B4-BE49-F238E27FC236}">
                <a16:creationId xmlns:a16="http://schemas.microsoft.com/office/drawing/2014/main" id="{6C4D49D6-733A-4737-BE87-46E2A36F31B7}"/>
              </a:ext>
            </a:extLst>
          </p:cNvPr>
          <p:cNvSpPr/>
          <p:nvPr/>
        </p:nvSpPr>
        <p:spPr>
          <a:xfrm>
            <a:off x="4561132" y="4188826"/>
            <a:ext cx="1915823" cy="73638"/>
          </a:xfrm>
          <a:custGeom>
            <a:avLst/>
            <a:gdLst/>
            <a:ahLst/>
            <a:cxnLst/>
            <a:rect l="l" t="t" r="r" b="b"/>
            <a:pathLst>
              <a:path w="1982470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55033" y="44450"/>
                </a:lnTo>
                <a:lnTo>
                  <a:pt x="50800" y="44450"/>
                </a:lnTo>
                <a:lnTo>
                  <a:pt x="50800" y="31750"/>
                </a:lnTo>
                <a:lnTo>
                  <a:pt x="55033" y="31750"/>
                </a:lnTo>
                <a:lnTo>
                  <a:pt x="76200" y="0"/>
                </a:lnTo>
                <a:close/>
              </a:path>
              <a:path w="1982470" h="76200">
                <a:moveTo>
                  <a:pt x="1943862" y="0"/>
                </a:moveTo>
                <a:lnTo>
                  <a:pt x="1905762" y="38100"/>
                </a:lnTo>
                <a:lnTo>
                  <a:pt x="1943862" y="76200"/>
                </a:lnTo>
                <a:lnTo>
                  <a:pt x="1975612" y="44450"/>
                </a:lnTo>
                <a:lnTo>
                  <a:pt x="1943862" y="44450"/>
                </a:lnTo>
                <a:lnTo>
                  <a:pt x="1943862" y="31750"/>
                </a:lnTo>
                <a:lnTo>
                  <a:pt x="1975612" y="31750"/>
                </a:lnTo>
                <a:lnTo>
                  <a:pt x="1943862" y="0"/>
                </a:lnTo>
                <a:close/>
              </a:path>
              <a:path w="1982470" h="76200">
                <a:moveTo>
                  <a:pt x="50800" y="38100"/>
                </a:moveTo>
                <a:lnTo>
                  <a:pt x="50800" y="44450"/>
                </a:lnTo>
                <a:lnTo>
                  <a:pt x="55033" y="44450"/>
                </a:lnTo>
                <a:lnTo>
                  <a:pt x="50800" y="38100"/>
                </a:lnTo>
                <a:close/>
              </a:path>
              <a:path w="1982470" h="76200">
                <a:moveTo>
                  <a:pt x="1912112" y="31750"/>
                </a:moveTo>
                <a:lnTo>
                  <a:pt x="55033" y="31750"/>
                </a:lnTo>
                <a:lnTo>
                  <a:pt x="50800" y="38100"/>
                </a:lnTo>
                <a:lnTo>
                  <a:pt x="55033" y="44450"/>
                </a:lnTo>
                <a:lnTo>
                  <a:pt x="1912112" y="44450"/>
                </a:lnTo>
                <a:lnTo>
                  <a:pt x="1905762" y="38100"/>
                </a:lnTo>
                <a:lnTo>
                  <a:pt x="1912112" y="31750"/>
                </a:lnTo>
                <a:close/>
              </a:path>
              <a:path w="1982470" h="76200">
                <a:moveTo>
                  <a:pt x="1975612" y="31750"/>
                </a:moveTo>
                <a:lnTo>
                  <a:pt x="1943862" y="31750"/>
                </a:lnTo>
                <a:lnTo>
                  <a:pt x="1943862" y="44450"/>
                </a:lnTo>
                <a:lnTo>
                  <a:pt x="1975612" y="44450"/>
                </a:lnTo>
                <a:lnTo>
                  <a:pt x="1981962" y="38100"/>
                </a:lnTo>
                <a:lnTo>
                  <a:pt x="1975612" y="31750"/>
                </a:lnTo>
                <a:close/>
              </a:path>
              <a:path w="1982470" h="76200">
                <a:moveTo>
                  <a:pt x="55033" y="31750"/>
                </a:moveTo>
                <a:lnTo>
                  <a:pt x="50800" y="31750"/>
                </a:lnTo>
                <a:lnTo>
                  <a:pt x="50800" y="38100"/>
                </a:lnTo>
                <a:lnTo>
                  <a:pt x="55033" y="31750"/>
                </a:lnTo>
                <a:close/>
              </a:path>
            </a:pathLst>
          </a:custGeom>
          <a:solidFill>
            <a:srgbClr val="1D4E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>
            <a:extLst>
              <a:ext uri="{FF2B5EF4-FFF2-40B4-BE49-F238E27FC236}">
                <a16:creationId xmlns:a16="http://schemas.microsoft.com/office/drawing/2014/main" id="{BF252AF8-403C-4AF4-8D4B-B9E6CFFC91DB}"/>
              </a:ext>
            </a:extLst>
          </p:cNvPr>
          <p:cNvSpPr/>
          <p:nvPr/>
        </p:nvSpPr>
        <p:spPr>
          <a:xfrm>
            <a:off x="1069203" y="4917845"/>
            <a:ext cx="73638" cy="333827"/>
          </a:xfrm>
          <a:custGeom>
            <a:avLst/>
            <a:gdLst/>
            <a:ahLst/>
            <a:cxnLst/>
            <a:rect l="l" t="t" r="r" b="b"/>
            <a:pathLst>
              <a:path w="76200" h="345439">
                <a:moveTo>
                  <a:pt x="38100" y="50800"/>
                </a:moveTo>
                <a:lnTo>
                  <a:pt x="31750" y="55033"/>
                </a:lnTo>
                <a:lnTo>
                  <a:pt x="31750" y="344931"/>
                </a:lnTo>
                <a:lnTo>
                  <a:pt x="44450" y="344931"/>
                </a:lnTo>
                <a:lnTo>
                  <a:pt x="44450" y="55033"/>
                </a:lnTo>
                <a:lnTo>
                  <a:pt x="38100" y="50800"/>
                </a:lnTo>
                <a:close/>
              </a:path>
              <a:path w="76200" h="345439">
                <a:moveTo>
                  <a:pt x="38100" y="0"/>
                </a:moveTo>
                <a:lnTo>
                  <a:pt x="0" y="76200"/>
                </a:lnTo>
                <a:lnTo>
                  <a:pt x="31750" y="55033"/>
                </a:lnTo>
                <a:lnTo>
                  <a:pt x="31750" y="50800"/>
                </a:lnTo>
                <a:lnTo>
                  <a:pt x="63500" y="50800"/>
                </a:lnTo>
                <a:lnTo>
                  <a:pt x="38100" y="0"/>
                </a:lnTo>
                <a:close/>
              </a:path>
              <a:path w="76200" h="345439">
                <a:moveTo>
                  <a:pt x="63500" y="50800"/>
                </a:moveTo>
                <a:lnTo>
                  <a:pt x="44450" y="50800"/>
                </a:lnTo>
                <a:lnTo>
                  <a:pt x="44450" y="55033"/>
                </a:lnTo>
                <a:lnTo>
                  <a:pt x="76200" y="76200"/>
                </a:lnTo>
                <a:lnTo>
                  <a:pt x="63500" y="50800"/>
                </a:lnTo>
                <a:close/>
              </a:path>
              <a:path w="76200" h="345439">
                <a:moveTo>
                  <a:pt x="38100" y="50800"/>
                </a:moveTo>
                <a:lnTo>
                  <a:pt x="31750" y="50800"/>
                </a:lnTo>
                <a:lnTo>
                  <a:pt x="31750" y="55033"/>
                </a:lnTo>
                <a:lnTo>
                  <a:pt x="38100" y="50800"/>
                </a:lnTo>
                <a:close/>
              </a:path>
              <a:path w="76200" h="345439">
                <a:moveTo>
                  <a:pt x="44450" y="50800"/>
                </a:moveTo>
                <a:lnTo>
                  <a:pt x="38100" y="50800"/>
                </a:lnTo>
                <a:lnTo>
                  <a:pt x="44450" y="55033"/>
                </a:lnTo>
                <a:lnTo>
                  <a:pt x="44450" y="5080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>
            <a:extLst>
              <a:ext uri="{FF2B5EF4-FFF2-40B4-BE49-F238E27FC236}">
                <a16:creationId xmlns:a16="http://schemas.microsoft.com/office/drawing/2014/main" id="{06E3EDDE-D586-452E-8BD6-B2E7E27CA756}"/>
              </a:ext>
            </a:extLst>
          </p:cNvPr>
          <p:cNvSpPr txBox="1"/>
          <p:nvPr/>
        </p:nvSpPr>
        <p:spPr>
          <a:xfrm>
            <a:off x="1662729" y="3674631"/>
            <a:ext cx="9379680" cy="346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8932545">
              <a:lnSpc>
                <a:spcPct val="100000"/>
              </a:lnSpc>
            </a:pPr>
            <a:r>
              <a:rPr lang="ko-KR" altLang="en-US"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서울</a:t>
            </a:r>
            <a:endParaRPr sz="14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lang="ko-KR" altLang="en-US" sz="1050" spc="-100" dirty="0">
                <a:solidFill>
                  <a:srgbClr val="646464"/>
                </a:solidFill>
                <a:latin typeface="Arial Unicode MS"/>
                <a:cs typeface="Arial Unicode MS"/>
              </a:rPr>
              <a:t>간판</a:t>
            </a:r>
            <a:r>
              <a:rPr sz="1050" spc="-100" dirty="0" err="1">
                <a:solidFill>
                  <a:srgbClr val="646464"/>
                </a:solidFill>
                <a:latin typeface="Arial Unicode MS"/>
                <a:cs typeface="Arial Unicode MS"/>
              </a:rPr>
              <a:t>정보</a:t>
            </a:r>
            <a:endParaRPr sz="1050" dirty="0">
              <a:latin typeface="Arial Unicode MS"/>
              <a:cs typeface="Arial Unicode MS"/>
            </a:endParaRPr>
          </a:p>
        </p:txBody>
      </p:sp>
      <p:sp>
        <p:nvSpPr>
          <p:cNvPr id="54" name="object 54">
            <a:extLst>
              <a:ext uri="{FF2B5EF4-FFF2-40B4-BE49-F238E27FC236}">
                <a16:creationId xmlns:a16="http://schemas.microsoft.com/office/drawing/2014/main" id="{6427E356-8B3E-42BA-BC6C-B945F52F6C47}"/>
              </a:ext>
            </a:extLst>
          </p:cNvPr>
          <p:cNvSpPr txBox="1"/>
          <p:nvPr/>
        </p:nvSpPr>
        <p:spPr>
          <a:xfrm>
            <a:off x="1818964" y="2789312"/>
            <a:ext cx="1074505" cy="1561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ko-KR" altLang="en-US" sz="1050" spc="-75" dirty="0">
                <a:solidFill>
                  <a:srgbClr val="646464"/>
                </a:solidFill>
                <a:latin typeface="Arial"/>
                <a:cs typeface="Arial"/>
              </a:rPr>
              <a:t>간판 템플릿</a:t>
            </a:r>
            <a:r>
              <a:rPr sz="1050" spc="75" dirty="0">
                <a:solidFill>
                  <a:srgbClr val="646464"/>
                </a:solidFill>
                <a:latin typeface="Arial"/>
                <a:cs typeface="Arial"/>
              </a:rPr>
              <a:t> </a:t>
            </a:r>
            <a:r>
              <a:rPr sz="1050" spc="-100" dirty="0">
                <a:solidFill>
                  <a:srgbClr val="646464"/>
                </a:solidFill>
                <a:latin typeface="Arial Unicode MS"/>
                <a:cs typeface="Arial Unicode MS"/>
              </a:rPr>
              <a:t>정보</a:t>
            </a:r>
            <a:endParaRPr sz="1050" dirty="0">
              <a:latin typeface="Arial Unicode MS"/>
              <a:cs typeface="Arial Unicode MS"/>
            </a:endParaRPr>
          </a:p>
        </p:txBody>
      </p:sp>
      <p:sp>
        <p:nvSpPr>
          <p:cNvPr id="55" name="object 55">
            <a:extLst>
              <a:ext uri="{FF2B5EF4-FFF2-40B4-BE49-F238E27FC236}">
                <a16:creationId xmlns:a16="http://schemas.microsoft.com/office/drawing/2014/main" id="{4FFB476F-7158-4A49-84ED-116E914F6BF9}"/>
              </a:ext>
            </a:extLst>
          </p:cNvPr>
          <p:cNvSpPr txBox="1"/>
          <p:nvPr/>
        </p:nvSpPr>
        <p:spPr>
          <a:xfrm>
            <a:off x="10831064" y="3254033"/>
            <a:ext cx="435080" cy="1784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ko-KR" altLang="en-US"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대전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56" name="object 56">
            <a:extLst>
              <a:ext uri="{FF2B5EF4-FFF2-40B4-BE49-F238E27FC236}">
                <a16:creationId xmlns:a16="http://schemas.microsoft.com/office/drawing/2014/main" id="{E3B2B113-CA35-49D8-AFBA-CFFAFE15078F}"/>
              </a:ext>
            </a:extLst>
          </p:cNvPr>
          <p:cNvSpPr txBox="1"/>
          <p:nvPr/>
        </p:nvSpPr>
        <p:spPr>
          <a:xfrm>
            <a:off x="11062657" y="2899478"/>
            <a:ext cx="437534" cy="1784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ko-KR" altLang="en-US" sz="1200" spc="-105" dirty="0">
                <a:solidFill>
                  <a:srgbClr val="313131"/>
                </a:solidFill>
                <a:latin typeface="Arial Unicode MS"/>
                <a:cs typeface="Arial Unicode MS"/>
              </a:rPr>
              <a:t>대구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57" name="object 57">
            <a:extLst>
              <a:ext uri="{FF2B5EF4-FFF2-40B4-BE49-F238E27FC236}">
                <a16:creationId xmlns:a16="http://schemas.microsoft.com/office/drawing/2014/main" id="{4EDFA196-9F4C-4976-8A5E-90670F1A2EA2}"/>
              </a:ext>
            </a:extLst>
          </p:cNvPr>
          <p:cNvSpPr txBox="1"/>
          <p:nvPr/>
        </p:nvSpPr>
        <p:spPr>
          <a:xfrm>
            <a:off x="2641601" y="4905618"/>
            <a:ext cx="1584478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중앙관제</a:t>
            </a:r>
            <a:r>
              <a:rPr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용</a:t>
            </a:r>
            <a:r>
              <a:rPr sz="1200" spc="35" dirty="0">
                <a:solidFill>
                  <a:srgbClr val="313131"/>
                </a:solidFill>
                <a:latin typeface="Arial Unicode MS"/>
                <a:cs typeface="Arial Unicode MS"/>
              </a:rPr>
              <a:t> </a:t>
            </a: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소프트웨어</a:t>
            </a:r>
            <a:endParaRPr sz="1200" dirty="0">
              <a:latin typeface="Arial Unicode MS"/>
              <a:cs typeface="Arial Unicode MS"/>
            </a:endParaRPr>
          </a:p>
        </p:txBody>
      </p:sp>
      <p:sp>
        <p:nvSpPr>
          <p:cNvPr id="58" name="object 58">
            <a:extLst>
              <a:ext uri="{FF2B5EF4-FFF2-40B4-BE49-F238E27FC236}">
                <a16:creationId xmlns:a16="http://schemas.microsoft.com/office/drawing/2014/main" id="{0F24FF6F-ACF4-4CE4-9ECE-91335C564AE6}"/>
              </a:ext>
            </a:extLst>
          </p:cNvPr>
          <p:cNvSpPr/>
          <p:nvPr/>
        </p:nvSpPr>
        <p:spPr>
          <a:xfrm>
            <a:off x="6552311" y="3730795"/>
            <a:ext cx="730491" cy="477175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>
            <a:extLst>
              <a:ext uri="{FF2B5EF4-FFF2-40B4-BE49-F238E27FC236}">
                <a16:creationId xmlns:a16="http://schemas.microsoft.com/office/drawing/2014/main" id="{7A500D88-FA12-4924-B7BB-76992D01ADFC}"/>
              </a:ext>
            </a:extLst>
          </p:cNvPr>
          <p:cNvSpPr txBox="1"/>
          <p:nvPr/>
        </p:nvSpPr>
        <p:spPr>
          <a:xfrm>
            <a:off x="4671100" y="2995699"/>
            <a:ext cx="1667906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ko-KR" altLang="en-US" sz="1200" spc="-105" dirty="0">
                <a:solidFill>
                  <a:srgbClr val="313131"/>
                </a:solidFill>
                <a:latin typeface="Arial Unicode MS"/>
                <a:cs typeface="Arial Unicode MS"/>
              </a:rPr>
              <a:t>간판</a:t>
            </a:r>
            <a:r>
              <a:rPr sz="1200" spc="-105" dirty="0" err="1">
                <a:solidFill>
                  <a:srgbClr val="313131"/>
                </a:solidFill>
                <a:latin typeface="Arial Unicode MS"/>
                <a:cs typeface="Arial Unicode MS"/>
              </a:rPr>
              <a:t>데이</a:t>
            </a:r>
            <a:r>
              <a:rPr sz="1200" spc="-85" dirty="0" err="1">
                <a:solidFill>
                  <a:srgbClr val="313131"/>
                </a:solidFill>
                <a:latin typeface="Arial Unicode MS"/>
                <a:cs typeface="Arial Unicode MS"/>
              </a:rPr>
              <a:t>터</a:t>
            </a:r>
            <a:r>
              <a:rPr sz="1200" spc="30" dirty="0">
                <a:solidFill>
                  <a:srgbClr val="313131"/>
                </a:solidFill>
                <a:latin typeface="Arial Unicode MS"/>
                <a:cs typeface="Arial Unicode MS"/>
              </a:rPr>
              <a:t> </a:t>
            </a: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전송</a:t>
            </a:r>
            <a:endParaRPr sz="1200" dirty="0">
              <a:latin typeface="Arial Unicode MS"/>
              <a:cs typeface="Arial Unicode MS"/>
            </a:endParaRPr>
          </a:p>
          <a:p>
            <a:pPr marL="104139">
              <a:lnSpc>
                <a:spcPct val="100000"/>
              </a:lnSpc>
            </a:pPr>
            <a:r>
              <a:rPr sz="1200" spc="45" dirty="0">
                <a:solidFill>
                  <a:srgbClr val="313131"/>
                </a:solidFill>
                <a:latin typeface="Arial"/>
                <a:cs typeface="Arial"/>
              </a:rPr>
              <a:t>1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)</a:t>
            </a:r>
            <a:r>
              <a:rPr sz="1200" spc="5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상</a:t>
            </a:r>
            <a:r>
              <a:rPr lang="ko-KR" altLang="en-US"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호</a:t>
            </a:r>
            <a:r>
              <a:rPr lang="en-US" altLang="ko-KR"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/</a:t>
            </a:r>
            <a:r>
              <a:rPr lang="ko-KR" altLang="en-US"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전화번호</a:t>
            </a:r>
            <a:r>
              <a:rPr lang="en-US" altLang="ko-KR"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/</a:t>
            </a:r>
            <a:r>
              <a:rPr lang="ko-KR" altLang="en-US"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문구</a:t>
            </a:r>
            <a:endParaRPr sz="1200" dirty="0">
              <a:latin typeface="Arial Unicode MS"/>
              <a:cs typeface="Arial Unicode MS"/>
            </a:endParaRPr>
          </a:p>
          <a:p>
            <a:pPr marL="104139">
              <a:lnSpc>
                <a:spcPct val="100000"/>
              </a:lnSpc>
            </a:pPr>
            <a:r>
              <a:rPr sz="1200" spc="45" dirty="0">
                <a:solidFill>
                  <a:srgbClr val="313131"/>
                </a:solidFill>
                <a:latin typeface="Arial"/>
                <a:cs typeface="Arial"/>
              </a:rPr>
              <a:t>2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)</a:t>
            </a:r>
            <a:r>
              <a:rPr sz="1200" spc="5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75" dirty="0">
                <a:solidFill>
                  <a:srgbClr val="313131"/>
                </a:solidFill>
                <a:latin typeface="Arial"/>
                <a:cs typeface="Arial"/>
              </a:rPr>
              <a:t>T</a:t>
            </a:r>
            <a:r>
              <a:rPr sz="1200" spc="-25" dirty="0">
                <a:solidFill>
                  <a:srgbClr val="313131"/>
                </a:solidFill>
                <a:latin typeface="Arial"/>
                <a:cs typeface="Arial"/>
              </a:rPr>
              <a:t>em</a:t>
            </a:r>
            <a:r>
              <a:rPr sz="1200" spc="-5" dirty="0">
                <a:solidFill>
                  <a:srgbClr val="313131"/>
                </a:solidFill>
                <a:latin typeface="Arial"/>
                <a:cs typeface="Arial"/>
              </a:rPr>
              <a:t>p</a:t>
            </a:r>
            <a:r>
              <a:rPr sz="1200" spc="15" dirty="0">
                <a:solidFill>
                  <a:srgbClr val="313131"/>
                </a:solidFill>
                <a:latin typeface="Arial"/>
                <a:cs typeface="Arial"/>
              </a:rPr>
              <a:t>l</a:t>
            </a:r>
            <a:r>
              <a:rPr sz="1200" spc="-55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1200" spc="50" dirty="0">
                <a:solidFill>
                  <a:srgbClr val="313131"/>
                </a:solidFill>
                <a:latin typeface="Arial"/>
                <a:cs typeface="Arial"/>
              </a:rPr>
              <a:t>te</a:t>
            </a:r>
            <a:endParaRPr sz="1200" dirty="0">
              <a:latin typeface="Arial"/>
              <a:cs typeface="Arial"/>
            </a:endParaRPr>
          </a:p>
          <a:p>
            <a:pPr marL="104139">
              <a:lnSpc>
                <a:spcPct val="100000"/>
              </a:lnSpc>
            </a:pPr>
            <a:r>
              <a:rPr sz="1200" spc="45" dirty="0">
                <a:solidFill>
                  <a:srgbClr val="313131"/>
                </a:solidFill>
                <a:latin typeface="Arial"/>
                <a:cs typeface="Arial"/>
              </a:rPr>
              <a:t>3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)</a:t>
            </a:r>
            <a:r>
              <a:rPr sz="1200" spc="5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업그레이드</a:t>
            </a:r>
            <a:r>
              <a:rPr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용</a:t>
            </a:r>
            <a:r>
              <a:rPr sz="1200" spc="25" dirty="0">
                <a:solidFill>
                  <a:srgbClr val="313131"/>
                </a:solidFill>
                <a:latin typeface="Arial Unicode MS"/>
                <a:cs typeface="Arial Unicode MS"/>
              </a:rPr>
              <a:t> </a:t>
            </a:r>
            <a:r>
              <a:rPr sz="1200" spc="-135" dirty="0">
                <a:solidFill>
                  <a:srgbClr val="313131"/>
                </a:solidFill>
                <a:latin typeface="Arial"/>
                <a:cs typeface="Arial"/>
              </a:rPr>
              <a:t>S</a:t>
            </a:r>
            <a:r>
              <a:rPr sz="1200" spc="135" dirty="0">
                <a:solidFill>
                  <a:srgbClr val="313131"/>
                </a:solidFill>
                <a:latin typeface="Arial"/>
                <a:cs typeface="Arial"/>
              </a:rPr>
              <a:t>/</a:t>
            </a:r>
            <a:r>
              <a:rPr sz="12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60" name="object 60">
            <a:extLst>
              <a:ext uri="{FF2B5EF4-FFF2-40B4-BE49-F238E27FC236}">
                <a16:creationId xmlns:a16="http://schemas.microsoft.com/office/drawing/2014/main" id="{FA8CEDD5-011A-4CEC-8B0D-B0080956156C}"/>
              </a:ext>
            </a:extLst>
          </p:cNvPr>
          <p:cNvSpPr txBox="1"/>
          <p:nvPr/>
        </p:nvSpPr>
        <p:spPr>
          <a:xfrm>
            <a:off x="4907354" y="4351871"/>
            <a:ext cx="1397900" cy="5353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ko-KR" altLang="en-US" sz="1200" spc="-105" dirty="0">
                <a:solidFill>
                  <a:srgbClr val="313131"/>
                </a:solidFill>
                <a:latin typeface="Arial Unicode MS"/>
                <a:cs typeface="Arial Unicode MS"/>
              </a:rPr>
              <a:t>간판</a:t>
            </a:r>
            <a:r>
              <a:rPr sz="1200" spc="35" dirty="0">
                <a:solidFill>
                  <a:srgbClr val="313131"/>
                </a:solidFill>
                <a:latin typeface="Arial Unicode MS"/>
                <a:cs typeface="Arial Unicode MS"/>
              </a:rPr>
              <a:t> </a:t>
            </a:r>
            <a:r>
              <a:rPr sz="1200" spc="-105" dirty="0">
                <a:solidFill>
                  <a:srgbClr val="313131"/>
                </a:solidFill>
                <a:latin typeface="Arial Unicode MS"/>
                <a:cs typeface="Arial Unicode MS"/>
              </a:rPr>
              <a:t>모니터링</a:t>
            </a:r>
            <a:endParaRPr sz="1200" dirty="0">
              <a:latin typeface="Arial Unicode MS"/>
              <a:cs typeface="Arial Unicode MS"/>
            </a:endParaRPr>
          </a:p>
          <a:p>
            <a:pPr marL="104139">
              <a:lnSpc>
                <a:spcPct val="100000"/>
              </a:lnSpc>
            </a:pPr>
            <a:r>
              <a:rPr sz="1200" spc="45" dirty="0">
                <a:solidFill>
                  <a:srgbClr val="313131"/>
                </a:solidFill>
                <a:latin typeface="Arial"/>
                <a:cs typeface="Arial"/>
              </a:rPr>
              <a:t>1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)</a:t>
            </a:r>
            <a:r>
              <a:rPr sz="1200" spc="5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시스</a:t>
            </a:r>
            <a:r>
              <a:rPr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템</a:t>
            </a:r>
            <a:r>
              <a:rPr sz="1200" spc="40" dirty="0">
                <a:solidFill>
                  <a:srgbClr val="313131"/>
                </a:solidFill>
                <a:latin typeface="Arial Unicode MS"/>
                <a:cs typeface="Arial Unicode MS"/>
              </a:rPr>
              <a:t> </a:t>
            </a: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모니터링</a:t>
            </a:r>
            <a:endParaRPr sz="1200" dirty="0">
              <a:latin typeface="Arial Unicode MS"/>
              <a:cs typeface="Arial Unicode MS"/>
            </a:endParaRPr>
          </a:p>
          <a:p>
            <a:pPr marL="104139">
              <a:lnSpc>
                <a:spcPct val="100000"/>
              </a:lnSpc>
            </a:pPr>
            <a:r>
              <a:rPr sz="1200" spc="45" dirty="0">
                <a:solidFill>
                  <a:srgbClr val="313131"/>
                </a:solidFill>
                <a:latin typeface="Arial"/>
                <a:cs typeface="Arial"/>
              </a:rPr>
              <a:t>2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)</a:t>
            </a:r>
            <a:r>
              <a:rPr sz="1200" spc="5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105" dirty="0">
                <a:solidFill>
                  <a:srgbClr val="313131"/>
                </a:solidFill>
                <a:latin typeface="Arial Unicode MS"/>
                <a:cs typeface="Arial Unicode MS"/>
              </a:rPr>
              <a:t>중</a:t>
            </a:r>
            <a:r>
              <a:rPr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요</a:t>
            </a:r>
            <a:r>
              <a:rPr sz="1200" spc="35" dirty="0">
                <a:solidFill>
                  <a:srgbClr val="313131"/>
                </a:solidFill>
                <a:latin typeface="Arial Unicode MS"/>
                <a:cs typeface="Arial Unicode MS"/>
              </a:rPr>
              <a:t> </a:t>
            </a:r>
            <a:r>
              <a:rPr sz="1200" spc="-60" dirty="0">
                <a:solidFill>
                  <a:srgbClr val="313131"/>
                </a:solidFill>
                <a:latin typeface="Arial"/>
                <a:cs typeface="Arial"/>
              </a:rPr>
              <a:t>D</a:t>
            </a:r>
            <a:r>
              <a:rPr sz="1200" spc="-50" dirty="0">
                <a:solidFill>
                  <a:srgbClr val="313131"/>
                </a:solidFill>
                <a:latin typeface="Arial"/>
                <a:cs typeface="Arial"/>
              </a:rPr>
              <a:t>B</a:t>
            </a:r>
            <a:r>
              <a:rPr sz="1200" spc="1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40" dirty="0">
                <a:solidFill>
                  <a:srgbClr val="313131"/>
                </a:solidFill>
                <a:latin typeface="Arial"/>
                <a:cs typeface="Arial"/>
              </a:rPr>
              <a:t>B</a:t>
            </a:r>
            <a:r>
              <a:rPr sz="1200" spc="-55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1200" spc="-35" dirty="0">
                <a:solidFill>
                  <a:srgbClr val="313131"/>
                </a:solidFill>
                <a:latin typeface="Arial"/>
                <a:cs typeface="Arial"/>
              </a:rPr>
              <a:t>c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k</a:t>
            </a:r>
            <a:r>
              <a:rPr sz="1200" spc="75" dirty="0">
                <a:solidFill>
                  <a:srgbClr val="313131"/>
                </a:solidFill>
                <a:latin typeface="Arial"/>
                <a:cs typeface="Arial"/>
              </a:rPr>
              <a:t>-</a:t>
            </a:r>
            <a:r>
              <a:rPr sz="1200" spc="-5" dirty="0">
                <a:solidFill>
                  <a:srgbClr val="313131"/>
                </a:solidFill>
                <a:latin typeface="Arial"/>
                <a:cs typeface="Arial"/>
              </a:rPr>
              <a:t>up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61" name="object 61">
            <a:extLst>
              <a:ext uri="{FF2B5EF4-FFF2-40B4-BE49-F238E27FC236}">
                <a16:creationId xmlns:a16="http://schemas.microsoft.com/office/drawing/2014/main" id="{000C080F-AFF7-41DC-8793-71A3EF4798EF}"/>
              </a:ext>
            </a:extLst>
          </p:cNvPr>
          <p:cNvSpPr/>
          <p:nvPr/>
        </p:nvSpPr>
        <p:spPr>
          <a:xfrm>
            <a:off x="4547877" y="3705759"/>
            <a:ext cx="1915823" cy="73638"/>
          </a:xfrm>
          <a:custGeom>
            <a:avLst/>
            <a:gdLst/>
            <a:ahLst/>
            <a:cxnLst/>
            <a:rect l="l" t="t" r="r" b="b"/>
            <a:pathLst>
              <a:path w="1982470" h="76200">
                <a:moveTo>
                  <a:pt x="38100" y="0"/>
                </a:moveTo>
                <a:lnTo>
                  <a:pt x="0" y="38100"/>
                </a:lnTo>
                <a:lnTo>
                  <a:pt x="38100" y="76200"/>
                </a:lnTo>
                <a:lnTo>
                  <a:pt x="69850" y="44450"/>
                </a:lnTo>
                <a:lnTo>
                  <a:pt x="38100" y="44450"/>
                </a:lnTo>
                <a:lnTo>
                  <a:pt x="38100" y="31750"/>
                </a:lnTo>
                <a:lnTo>
                  <a:pt x="69850" y="31750"/>
                </a:lnTo>
                <a:lnTo>
                  <a:pt x="38100" y="0"/>
                </a:lnTo>
                <a:close/>
              </a:path>
              <a:path w="1982470" h="76200">
                <a:moveTo>
                  <a:pt x="1931161" y="38100"/>
                </a:moveTo>
                <a:lnTo>
                  <a:pt x="1905762" y="76200"/>
                </a:lnTo>
                <a:lnTo>
                  <a:pt x="1969261" y="44450"/>
                </a:lnTo>
                <a:lnTo>
                  <a:pt x="1931161" y="44450"/>
                </a:lnTo>
                <a:lnTo>
                  <a:pt x="1931161" y="38100"/>
                </a:lnTo>
                <a:close/>
              </a:path>
              <a:path w="1982470" h="76200">
                <a:moveTo>
                  <a:pt x="69850" y="31750"/>
                </a:moveTo>
                <a:lnTo>
                  <a:pt x="38100" y="31750"/>
                </a:lnTo>
                <a:lnTo>
                  <a:pt x="38100" y="44450"/>
                </a:lnTo>
                <a:lnTo>
                  <a:pt x="69850" y="44450"/>
                </a:lnTo>
                <a:lnTo>
                  <a:pt x="76200" y="38100"/>
                </a:lnTo>
                <a:lnTo>
                  <a:pt x="69850" y="31750"/>
                </a:lnTo>
                <a:close/>
              </a:path>
              <a:path w="1982470" h="76200">
                <a:moveTo>
                  <a:pt x="1926928" y="31750"/>
                </a:moveTo>
                <a:lnTo>
                  <a:pt x="69850" y="31750"/>
                </a:lnTo>
                <a:lnTo>
                  <a:pt x="76200" y="38100"/>
                </a:lnTo>
                <a:lnTo>
                  <a:pt x="69850" y="44450"/>
                </a:lnTo>
                <a:lnTo>
                  <a:pt x="1926928" y="44450"/>
                </a:lnTo>
                <a:lnTo>
                  <a:pt x="1931161" y="38100"/>
                </a:lnTo>
                <a:lnTo>
                  <a:pt x="1926928" y="31750"/>
                </a:lnTo>
                <a:close/>
              </a:path>
              <a:path w="1982470" h="76200">
                <a:moveTo>
                  <a:pt x="1969261" y="31750"/>
                </a:moveTo>
                <a:lnTo>
                  <a:pt x="1931161" y="31750"/>
                </a:lnTo>
                <a:lnTo>
                  <a:pt x="1931161" y="44450"/>
                </a:lnTo>
                <a:lnTo>
                  <a:pt x="1969261" y="44450"/>
                </a:lnTo>
                <a:lnTo>
                  <a:pt x="1981961" y="38100"/>
                </a:lnTo>
                <a:lnTo>
                  <a:pt x="1969261" y="31750"/>
                </a:lnTo>
                <a:close/>
              </a:path>
              <a:path w="1982470" h="76200">
                <a:moveTo>
                  <a:pt x="1905762" y="0"/>
                </a:moveTo>
                <a:lnTo>
                  <a:pt x="1931161" y="38100"/>
                </a:lnTo>
                <a:lnTo>
                  <a:pt x="1931161" y="31750"/>
                </a:lnTo>
                <a:lnTo>
                  <a:pt x="1969261" y="31750"/>
                </a:lnTo>
                <a:lnTo>
                  <a:pt x="1905762" y="0"/>
                </a:lnTo>
                <a:close/>
              </a:path>
            </a:pathLst>
          </a:custGeom>
          <a:solidFill>
            <a:srgbClr val="1D4E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>
            <a:extLst>
              <a:ext uri="{FF2B5EF4-FFF2-40B4-BE49-F238E27FC236}">
                <a16:creationId xmlns:a16="http://schemas.microsoft.com/office/drawing/2014/main" id="{DC682325-5E95-4DBA-B31E-5279C6130C00}"/>
              </a:ext>
            </a:extLst>
          </p:cNvPr>
          <p:cNvSpPr/>
          <p:nvPr/>
        </p:nvSpPr>
        <p:spPr>
          <a:xfrm>
            <a:off x="4643607" y="5274254"/>
            <a:ext cx="783511" cy="78351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>
            <a:extLst>
              <a:ext uri="{FF2B5EF4-FFF2-40B4-BE49-F238E27FC236}">
                <a16:creationId xmlns:a16="http://schemas.microsoft.com/office/drawing/2014/main" id="{9DFBE5EF-F87F-475E-A0AD-CA0445F95692}"/>
              </a:ext>
            </a:extLst>
          </p:cNvPr>
          <p:cNvSpPr/>
          <p:nvPr/>
        </p:nvSpPr>
        <p:spPr>
          <a:xfrm>
            <a:off x="3490432" y="5112249"/>
            <a:ext cx="1194781" cy="589106"/>
          </a:xfrm>
          <a:custGeom>
            <a:avLst/>
            <a:gdLst/>
            <a:ahLst/>
            <a:cxnLst/>
            <a:rect l="l" t="t" r="r" b="b"/>
            <a:pathLst>
              <a:path w="1236345" h="609600">
                <a:moveTo>
                  <a:pt x="1197990" y="533399"/>
                </a:moveTo>
                <a:lnTo>
                  <a:pt x="1162470" y="563118"/>
                </a:lnTo>
                <a:lnTo>
                  <a:pt x="1160828" y="579887"/>
                </a:lnTo>
                <a:lnTo>
                  <a:pt x="1165946" y="591692"/>
                </a:lnTo>
                <a:lnTo>
                  <a:pt x="1175163" y="601035"/>
                </a:lnTo>
                <a:lnTo>
                  <a:pt x="1188079" y="607101"/>
                </a:lnTo>
                <a:lnTo>
                  <a:pt x="1204294" y="609079"/>
                </a:lnTo>
                <a:lnTo>
                  <a:pt x="1216880" y="604487"/>
                </a:lnTo>
                <a:lnTo>
                  <a:pt x="1226941" y="595674"/>
                </a:lnTo>
                <a:lnTo>
                  <a:pt x="1233587" y="583281"/>
                </a:lnTo>
                <a:lnTo>
                  <a:pt x="1234415" y="577849"/>
                </a:lnTo>
                <a:lnTo>
                  <a:pt x="1197990" y="577849"/>
                </a:lnTo>
                <a:lnTo>
                  <a:pt x="1197990" y="565149"/>
                </a:lnTo>
                <a:lnTo>
                  <a:pt x="1235123" y="565149"/>
                </a:lnTo>
                <a:lnTo>
                  <a:pt x="1232036" y="554402"/>
                </a:lnTo>
                <a:lnTo>
                  <a:pt x="1223739" y="543433"/>
                </a:lnTo>
                <a:lnTo>
                  <a:pt x="1212051" y="536082"/>
                </a:lnTo>
                <a:lnTo>
                  <a:pt x="1197990" y="533399"/>
                </a:lnTo>
                <a:close/>
              </a:path>
              <a:path w="1236345" h="609600">
                <a:moveTo>
                  <a:pt x="38100" y="50799"/>
                </a:moveTo>
                <a:lnTo>
                  <a:pt x="31750" y="55033"/>
                </a:lnTo>
                <a:lnTo>
                  <a:pt x="31750" y="577849"/>
                </a:lnTo>
                <a:lnTo>
                  <a:pt x="1161028" y="577849"/>
                </a:lnTo>
                <a:lnTo>
                  <a:pt x="1161650" y="571499"/>
                </a:lnTo>
                <a:lnTo>
                  <a:pt x="44450" y="571499"/>
                </a:lnTo>
                <a:lnTo>
                  <a:pt x="38100" y="565149"/>
                </a:lnTo>
                <a:lnTo>
                  <a:pt x="44450" y="565149"/>
                </a:lnTo>
                <a:lnTo>
                  <a:pt x="44450" y="55033"/>
                </a:lnTo>
                <a:lnTo>
                  <a:pt x="38100" y="50799"/>
                </a:lnTo>
                <a:close/>
              </a:path>
              <a:path w="1236345" h="609600">
                <a:moveTo>
                  <a:pt x="1235123" y="565149"/>
                </a:moveTo>
                <a:lnTo>
                  <a:pt x="1197990" y="565149"/>
                </a:lnTo>
                <a:lnTo>
                  <a:pt x="1197990" y="577849"/>
                </a:lnTo>
                <a:lnTo>
                  <a:pt x="1234415" y="577849"/>
                </a:lnTo>
                <a:lnTo>
                  <a:pt x="1235926" y="567944"/>
                </a:lnTo>
                <a:lnTo>
                  <a:pt x="1235123" y="565149"/>
                </a:lnTo>
                <a:close/>
              </a:path>
              <a:path w="1236345" h="609600">
                <a:moveTo>
                  <a:pt x="44450" y="565149"/>
                </a:moveTo>
                <a:lnTo>
                  <a:pt x="38100" y="565149"/>
                </a:lnTo>
                <a:lnTo>
                  <a:pt x="44450" y="571499"/>
                </a:lnTo>
                <a:lnTo>
                  <a:pt x="44450" y="565149"/>
                </a:lnTo>
                <a:close/>
              </a:path>
              <a:path w="1236345" h="609600">
                <a:moveTo>
                  <a:pt x="1162271" y="565149"/>
                </a:moveTo>
                <a:lnTo>
                  <a:pt x="44450" y="565149"/>
                </a:lnTo>
                <a:lnTo>
                  <a:pt x="44450" y="571499"/>
                </a:lnTo>
                <a:lnTo>
                  <a:pt x="1161650" y="571499"/>
                </a:lnTo>
                <a:lnTo>
                  <a:pt x="1162271" y="565149"/>
                </a:lnTo>
                <a:close/>
              </a:path>
              <a:path w="1236345" h="609600">
                <a:moveTo>
                  <a:pt x="38100" y="0"/>
                </a:moveTo>
                <a:lnTo>
                  <a:pt x="0" y="76199"/>
                </a:lnTo>
                <a:lnTo>
                  <a:pt x="31750" y="55033"/>
                </a:lnTo>
                <a:lnTo>
                  <a:pt x="31750" y="50799"/>
                </a:lnTo>
                <a:lnTo>
                  <a:pt x="63500" y="50799"/>
                </a:lnTo>
                <a:lnTo>
                  <a:pt x="38100" y="0"/>
                </a:lnTo>
                <a:close/>
              </a:path>
              <a:path w="1236345" h="609600">
                <a:moveTo>
                  <a:pt x="63500" y="50799"/>
                </a:moveTo>
                <a:lnTo>
                  <a:pt x="44450" y="50799"/>
                </a:lnTo>
                <a:lnTo>
                  <a:pt x="44450" y="55033"/>
                </a:lnTo>
                <a:lnTo>
                  <a:pt x="76200" y="76199"/>
                </a:lnTo>
                <a:lnTo>
                  <a:pt x="63500" y="50799"/>
                </a:lnTo>
                <a:close/>
              </a:path>
              <a:path w="1236345" h="609600">
                <a:moveTo>
                  <a:pt x="38100" y="50799"/>
                </a:moveTo>
                <a:lnTo>
                  <a:pt x="31750" y="50799"/>
                </a:lnTo>
                <a:lnTo>
                  <a:pt x="31750" y="55033"/>
                </a:lnTo>
                <a:lnTo>
                  <a:pt x="38100" y="50799"/>
                </a:lnTo>
                <a:close/>
              </a:path>
              <a:path w="1236345" h="609600">
                <a:moveTo>
                  <a:pt x="44450" y="50799"/>
                </a:moveTo>
                <a:lnTo>
                  <a:pt x="38100" y="50799"/>
                </a:lnTo>
                <a:lnTo>
                  <a:pt x="44450" y="55033"/>
                </a:lnTo>
                <a:lnTo>
                  <a:pt x="44450" y="50799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>
            <a:extLst>
              <a:ext uri="{FF2B5EF4-FFF2-40B4-BE49-F238E27FC236}">
                <a16:creationId xmlns:a16="http://schemas.microsoft.com/office/drawing/2014/main" id="{79988002-5095-4472-A54C-E873F8F3E0C7}"/>
              </a:ext>
            </a:extLst>
          </p:cNvPr>
          <p:cNvSpPr txBox="1"/>
          <p:nvPr/>
        </p:nvSpPr>
        <p:spPr>
          <a:xfrm>
            <a:off x="3584197" y="5753318"/>
            <a:ext cx="1667294" cy="567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시스</a:t>
            </a:r>
            <a:r>
              <a:rPr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템</a:t>
            </a:r>
            <a:r>
              <a:rPr sz="1200" spc="30" dirty="0">
                <a:solidFill>
                  <a:srgbClr val="313131"/>
                </a:solidFill>
                <a:latin typeface="Arial Unicode MS"/>
                <a:cs typeface="Arial Unicode MS"/>
              </a:rPr>
              <a:t> </a:t>
            </a: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관리</a:t>
            </a:r>
            <a:endParaRPr sz="1200">
              <a:latin typeface="Arial Unicode MS"/>
              <a:cs typeface="Arial Unicode MS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50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r>
              <a:rPr sz="1200" spc="-105" dirty="0">
                <a:solidFill>
                  <a:srgbClr val="999999"/>
                </a:solidFill>
                <a:latin typeface="Arial Unicode MS"/>
                <a:cs typeface="Arial Unicode MS"/>
              </a:rPr>
              <a:t>관리자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696A30B-7E06-46C2-90A8-DB1E164881B7}"/>
              </a:ext>
            </a:extLst>
          </p:cNvPr>
          <p:cNvSpPr/>
          <p:nvPr/>
        </p:nvSpPr>
        <p:spPr>
          <a:xfrm>
            <a:off x="7303663" y="2317705"/>
            <a:ext cx="2692668" cy="356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/>
              <a:t>지역별 </a:t>
            </a:r>
            <a:r>
              <a:rPr lang="en-US" altLang="ko-KR" b="1" dirty="0"/>
              <a:t>e-</a:t>
            </a:r>
            <a:r>
              <a:rPr lang="en-US" altLang="ko-KR" b="1" dirty="0" err="1"/>
              <a:t>SignBoard</a:t>
            </a:r>
            <a:r>
              <a:rPr lang="en-US" altLang="ko-KR" b="1" dirty="0"/>
              <a:t>(ESB)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7933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사용자계정 중앙관리</a:t>
            </a: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8DECAC4-778B-4069-AE53-F3AACAED6ACF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4.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구축방안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D9F9C89B-8E65-4383-9E43-B46D379B1A00}"/>
              </a:ext>
            </a:extLst>
          </p:cNvPr>
          <p:cNvGrpSpPr/>
          <p:nvPr/>
        </p:nvGrpSpPr>
        <p:grpSpPr>
          <a:xfrm>
            <a:off x="387096" y="2803653"/>
            <a:ext cx="11417807" cy="3773424"/>
            <a:chOff x="530351" y="2145792"/>
            <a:chExt cx="11417807" cy="3773424"/>
          </a:xfrm>
        </p:grpSpPr>
        <p:sp>
          <p:nvSpPr>
            <p:cNvPr id="65" name="object 5">
              <a:extLst>
                <a:ext uri="{FF2B5EF4-FFF2-40B4-BE49-F238E27FC236}">
                  <a16:creationId xmlns:a16="http://schemas.microsoft.com/office/drawing/2014/main" id="{3954EE46-A5E2-4EA7-819C-D8A7A91B9D9D}"/>
                </a:ext>
              </a:extLst>
            </p:cNvPr>
            <p:cNvSpPr/>
            <p:nvPr/>
          </p:nvSpPr>
          <p:spPr>
            <a:xfrm>
              <a:off x="530351" y="2145792"/>
              <a:ext cx="5620512" cy="377342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">
              <a:extLst>
                <a:ext uri="{FF2B5EF4-FFF2-40B4-BE49-F238E27FC236}">
                  <a16:creationId xmlns:a16="http://schemas.microsoft.com/office/drawing/2014/main" id="{51A2A461-E69F-4360-93CF-B4038415A966}"/>
                </a:ext>
              </a:extLst>
            </p:cNvPr>
            <p:cNvSpPr/>
            <p:nvPr/>
          </p:nvSpPr>
          <p:spPr>
            <a:xfrm>
              <a:off x="569976" y="2185416"/>
              <a:ext cx="5492750" cy="3645535"/>
            </a:xfrm>
            <a:custGeom>
              <a:avLst/>
              <a:gdLst/>
              <a:ahLst/>
              <a:cxnLst/>
              <a:rect l="l" t="t" r="r" b="b"/>
              <a:pathLst>
                <a:path w="5492750" h="3645535">
                  <a:moveTo>
                    <a:pt x="0" y="3645408"/>
                  </a:moveTo>
                  <a:lnTo>
                    <a:pt x="5492496" y="3645408"/>
                  </a:lnTo>
                  <a:lnTo>
                    <a:pt x="5492496" y="0"/>
                  </a:lnTo>
                  <a:lnTo>
                    <a:pt x="0" y="0"/>
                  </a:lnTo>
                  <a:lnTo>
                    <a:pt x="0" y="364540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7">
              <a:extLst>
                <a:ext uri="{FF2B5EF4-FFF2-40B4-BE49-F238E27FC236}">
                  <a16:creationId xmlns:a16="http://schemas.microsoft.com/office/drawing/2014/main" id="{7626C4F8-11F9-4A5C-84C3-9FD34C0DA82B}"/>
                </a:ext>
              </a:extLst>
            </p:cNvPr>
            <p:cNvSpPr/>
            <p:nvPr/>
          </p:nvSpPr>
          <p:spPr>
            <a:xfrm>
              <a:off x="569976" y="2185416"/>
              <a:ext cx="5492750" cy="3645535"/>
            </a:xfrm>
            <a:custGeom>
              <a:avLst/>
              <a:gdLst/>
              <a:ahLst/>
              <a:cxnLst/>
              <a:rect l="l" t="t" r="r" b="b"/>
              <a:pathLst>
                <a:path w="5492750" h="3645535">
                  <a:moveTo>
                    <a:pt x="0" y="3645408"/>
                  </a:moveTo>
                  <a:lnTo>
                    <a:pt x="5492496" y="3645408"/>
                  </a:lnTo>
                  <a:lnTo>
                    <a:pt x="5492496" y="0"/>
                  </a:lnTo>
                  <a:lnTo>
                    <a:pt x="0" y="0"/>
                  </a:lnTo>
                  <a:lnTo>
                    <a:pt x="0" y="3645408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11">
              <a:extLst>
                <a:ext uri="{FF2B5EF4-FFF2-40B4-BE49-F238E27FC236}">
                  <a16:creationId xmlns:a16="http://schemas.microsoft.com/office/drawing/2014/main" id="{462EBD10-20DF-48B1-953C-1C6CC6BC7F23}"/>
                </a:ext>
              </a:extLst>
            </p:cNvPr>
            <p:cNvSpPr/>
            <p:nvPr/>
          </p:nvSpPr>
          <p:spPr>
            <a:xfrm>
              <a:off x="8010143" y="2145792"/>
              <a:ext cx="3938015" cy="182270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12">
              <a:extLst>
                <a:ext uri="{FF2B5EF4-FFF2-40B4-BE49-F238E27FC236}">
                  <a16:creationId xmlns:a16="http://schemas.microsoft.com/office/drawing/2014/main" id="{F596E475-9867-41C3-AA9B-28F555146430}"/>
                </a:ext>
              </a:extLst>
            </p:cNvPr>
            <p:cNvSpPr/>
            <p:nvPr/>
          </p:nvSpPr>
          <p:spPr>
            <a:xfrm>
              <a:off x="8049768" y="2185416"/>
              <a:ext cx="3810000" cy="1694814"/>
            </a:xfrm>
            <a:custGeom>
              <a:avLst/>
              <a:gdLst/>
              <a:ahLst/>
              <a:cxnLst/>
              <a:rect l="l" t="t" r="r" b="b"/>
              <a:pathLst>
                <a:path w="3810000" h="1694814">
                  <a:moveTo>
                    <a:pt x="0" y="1694687"/>
                  </a:moveTo>
                  <a:lnTo>
                    <a:pt x="3810000" y="1694687"/>
                  </a:lnTo>
                  <a:lnTo>
                    <a:pt x="3810000" y="0"/>
                  </a:lnTo>
                  <a:lnTo>
                    <a:pt x="0" y="0"/>
                  </a:lnTo>
                  <a:lnTo>
                    <a:pt x="0" y="169468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13">
              <a:extLst>
                <a:ext uri="{FF2B5EF4-FFF2-40B4-BE49-F238E27FC236}">
                  <a16:creationId xmlns:a16="http://schemas.microsoft.com/office/drawing/2014/main" id="{549B0DA4-2A80-46A0-B391-4F9EA476993C}"/>
                </a:ext>
              </a:extLst>
            </p:cNvPr>
            <p:cNvSpPr/>
            <p:nvPr/>
          </p:nvSpPr>
          <p:spPr>
            <a:xfrm>
              <a:off x="8049768" y="2185416"/>
              <a:ext cx="3810000" cy="1694814"/>
            </a:xfrm>
            <a:custGeom>
              <a:avLst/>
              <a:gdLst/>
              <a:ahLst/>
              <a:cxnLst/>
              <a:rect l="l" t="t" r="r" b="b"/>
              <a:pathLst>
                <a:path w="3810000" h="1694814">
                  <a:moveTo>
                    <a:pt x="0" y="1694687"/>
                  </a:moveTo>
                  <a:lnTo>
                    <a:pt x="3810000" y="1694687"/>
                  </a:lnTo>
                  <a:lnTo>
                    <a:pt x="3810000" y="0"/>
                  </a:lnTo>
                  <a:lnTo>
                    <a:pt x="0" y="0"/>
                  </a:lnTo>
                  <a:lnTo>
                    <a:pt x="0" y="1694687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14">
              <a:extLst>
                <a:ext uri="{FF2B5EF4-FFF2-40B4-BE49-F238E27FC236}">
                  <a16:creationId xmlns:a16="http://schemas.microsoft.com/office/drawing/2014/main" id="{F86E8D9A-7048-4BD1-8F4E-FD5FF1BD4357}"/>
                </a:ext>
              </a:extLst>
            </p:cNvPr>
            <p:cNvSpPr/>
            <p:nvPr/>
          </p:nvSpPr>
          <p:spPr>
            <a:xfrm>
              <a:off x="10143743" y="2840735"/>
              <a:ext cx="694944" cy="5730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15">
              <a:extLst>
                <a:ext uri="{FF2B5EF4-FFF2-40B4-BE49-F238E27FC236}">
                  <a16:creationId xmlns:a16="http://schemas.microsoft.com/office/drawing/2014/main" id="{ED3C5CB6-D3F9-4283-85EE-BEAAEA05E243}"/>
                </a:ext>
              </a:extLst>
            </p:cNvPr>
            <p:cNvSpPr/>
            <p:nvPr/>
          </p:nvSpPr>
          <p:spPr>
            <a:xfrm>
              <a:off x="9784080" y="3419855"/>
              <a:ext cx="1414272" cy="1524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16">
              <a:extLst>
                <a:ext uri="{FF2B5EF4-FFF2-40B4-BE49-F238E27FC236}">
                  <a16:creationId xmlns:a16="http://schemas.microsoft.com/office/drawing/2014/main" id="{D3E6C191-F7F1-4252-9267-DA252F796C6E}"/>
                </a:ext>
              </a:extLst>
            </p:cNvPr>
            <p:cNvSpPr/>
            <p:nvPr/>
          </p:nvSpPr>
          <p:spPr>
            <a:xfrm>
              <a:off x="3602735" y="3986784"/>
              <a:ext cx="1828800" cy="17068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17">
              <a:extLst>
                <a:ext uri="{FF2B5EF4-FFF2-40B4-BE49-F238E27FC236}">
                  <a16:creationId xmlns:a16="http://schemas.microsoft.com/office/drawing/2014/main" id="{8C460DD3-863E-447B-BF9B-E0EEB1DDF665}"/>
                </a:ext>
              </a:extLst>
            </p:cNvPr>
            <p:cNvSpPr/>
            <p:nvPr/>
          </p:nvSpPr>
          <p:spPr>
            <a:xfrm>
              <a:off x="4053840" y="3243072"/>
              <a:ext cx="890015" cy="63398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18">
              <a:extLst>
                <a:ext uri="{FF2B5EF4-FFF2-40B4-BE49-F238E27FC236}">
                  <a16:creationId xmlns:a16="http://schemas.microsoft.com/office/drawing/2014/main" id="{4CF5BB7B-96AD-4DEA-B64C-899B9D65DA3C}"/>
                </a:ext>
              </a:extLst>
            </p:cNvPr>
            <p:cNvSpPr/>
            <p:nvPr/>
          </p:nvSpPr>
          <p:spPr>
            <a:xfrm>
              <a:off x="4120896" y="3334511"/>
              <a:ext cx="487679" cy="29260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19">
              <a:extLst>
                <a:ext uri="{FF2B5EF4-FFF2-40B4-BE49-F238E27FC236}">
                  <a16:creationId xmlns:a16="http://schemas.microsoft.com/office/drawing/2014/main" id="{98CE8551-D26E-4847-B069-37D1B9E86D17}"/>
                </a:ext>
              </a:extLst>
            </p:cNvPr>
            <p:cNvSpPr/>
            <p:nvPr/>
          </p:nvSpPr>
          <p:spPr>
            <a:xfrm>
              <a:off x="1690280" y="3525011"/>
              <a:ext cx="2367915" cy="76200"/>
            </a:xfrm>
            <a:custGeom>
              <a:avLst/>
              <a:gdLst/>
              <a:ahLst/>
              <a:cxnLst/>
              <a:rect l="l" t="t" r="r" b="b"/>
              <a:pathLst>
                <a:path w="2367915" h="76200">
                  <a:moveTo>
                    <a:pt x="2316569" y="38100"/>
                  </a:moveTo>
                  <a:lnTo>
                    <a:pt x="2291169" y="76200"/>
                  </a:lnTo>
                  <a:lnTo>
                    <a:pt x="2354669" y="44450"/>
                  </a:lnTo>
                  <a:lnTo>
                    <a:pt x="2316569" y="44450"/>
                  </a:lnTo>
                  <a:lnTo>
                    <a:pt x="2316569" y="38100"/>
                  </a:lnTo>
                  <a:close/>
                </a:path>
                <a:path w="2367915" h="76200">
                  <a:moveTo>
                    <a:pt x="37935" y="0"/>
                  </a:moveTo>
                  <a:lnTo>
                    <a:pt x="23875" y="2666"/>
                  </a:lnTo>
                  <a:lnTo>
                    <a:pt x="12187" y="9988"/>
                  </a:lnTo>
                  <a:lnTo>
                    <a:pt x="3889" y="20947"/>
                  </a:lnTo>
                  <a:lnTo>
                    <a:pt x="0" y="34525"/>
                  </a:lnTo>
                  <a:lnTo>
                    <a:pt x="2338" y="49868"/>
                  </a:lnTo>
                  <a:lnTo>
                    <a:pt x="8980" y="62266"/>
                  </a:lnTo>
                  <a:lnTo>
                    <a:pt x="19037" y="71081"/>
                  </a:lnTo>
                  <a:lnTo>
                    <a:pt x="31618" y="75677"/>
                  </a:lnTo>
                  <a:lnTo>
                    <a:pt x="47837" y="73701"/>
                  </a:lnTo>
                  <a:lnTo>
                    <a:pt x="60756" y="67637"/>
                  </a:lnTo>
                  <a:lnTo>
                    <a:pt x="69975" y="58299"/>
                  </a:lnTo>
                  <a:lnTo>
                    <a:pt x="75095" y="46497"/>
                  </a:lnTo>
                  <a:lnTo>
                    <a:pt x="74895" y="44450"/>
                  </a:lnTo>
                  <a:lnTo>
                    <a:pt x="37935" y="44450"/>
                  </a:lnTo>
                  <a:lnTo>
                    <a:pt x="37935" y="31750"/>
                  </a:lnTo>
                  <a:lnTo>
                    <a:pt x="73657" y="31750"/>
                  </a:lnTo>
                  <a:lnTo>
                    <a:pt x="73455" y="29675"/>
                  </a:lnTo>
                  <a:lnTo>
                    <a:pt x="67863" y="16375"/>
                  </a:lnTo>
                  <a:lnTo>
                    <a:pt x="59083" y="6847"/>
                  </a:lnTo>
                  <a:lnTo>
                    <a:pt x="47877" y="1341"/>
                  </a:lnTo>
                  <a:lnTo>
                    <a:pt x="37935" y="0"/>
                  </a:lnTo>
                  <a:close/>
                </a:path>
                <a:path w="2367915" h="76200">
                  <a:moveTo>
                    <a:pt x="73657" y="31750"/>
                  </a:moveTo>
                  <a:lnTo>
                    <a:pt x="37935" y="31750"/>
                  </a:lnTo>
                  <a:lnTo>
                    <a:pt x="37935" y="44450"/>
                  </a:lnTo>
                  <a:lnTo>
                    <a:pt x="74895" y="44450"/>
                  </a:lnTo>
                  <a:lnTo>
                    <a:pt x="73657" y="31750"/>
                  </a:lnTo>
                  <a:close/>
                </a:path>
                <a:path w="2367915" h="76200">
                  <a:moveTo>
                    <a:pt x="2312336" y="31750"/>
                  </a:moveTo>
                  <a:lnTo>
                    <a:pt x="73657" y="31750"/>
                  </a:lnTo>
                  <a:lnTo>
                    <a:pt x="74895" y="44450"/>
                  </a:lnTo>
                  <a:lnTo>
                    <a:pt x="2312336" y="44450"/>
                  </a:lnTo>
                  <a:lnTo>
                    <a:pt x="2316569" y="38100"/>
                  </a:lnTo>
                  <a:lnTo>
                    <a:pt x="2312336" y="31750"/>
                  </a:lnTo>
                  <a:close/>
                </a:path>
                <a:path w="2367915" h="76200">
                  <a:moveTo>
                    <a:pt x="2354669" y="31750"/>
                  </a:moveTo>
                  <a:lnTo>
                    <a:pt x="2316569" y="31750"/>
                  </a:lnTo>
                  <a:lnTo>
                    <a:pt x="2316569" y="44450"/>
                  </a:lnTo>
                  <a:lnTo>
                    <a:pt x="2354669" y="44450"/>
                  </a:lnTo>
                  <a:lnTo>
                    <a:pt x="2367369" y="38100"/>
                  </a:lnTo>
                  <a:lnTo>
                    <a:pt x="2354669" y="31750"/>
                  </a:lnTo>
                  <a:close/>
                </a:path>
                <a:path w="2367915" h="76200">
                  <a:moveTo>
                    <a:pt x="2291169" y="0"/>
                  </a:moveTo>
                  <a:lnTo>
                    <a:pt x="2316569" y="38100"/>
                  </a:lnTo>
                  <a:lnTo>
                    <a:pt x="2316569" y="31750"/>
                  </a:lnTo>
                  <a:lnTo>
                    <a:pt x="2354669" y="31750"/>
                  </a:lnTo>
                  <a:lnTo>
                    <a:pt x="2291169" y="0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20">
              <a:extLst>
                <a:ext uri="{FF2B5EF4-FFF2-40B4-BE49-F238E27FC236}">
                  <a16:creationId xmlns:a16="http://schemas.microsoft.com/office/drawing/2014/main" id="{B09087AD-A1FF-4C81-A5B4-986929B5EB75}"/>
                </a:ext>
              </a:extLst>
            </p:cNvPr>
            <p:cNvSpPr/>
            <p:nvPr/>
          </p:nvSpPr>
          <p:spPr>
            <a:xfrm>
              <a:off x="6858000" y="2440432"/>
              <a:ext cx="3681095" cy="873125"/>
            </a:xfrm>
            <a:custGeom>
              <a:avLst/>
              <a:gdLst/>
              <a:ahLst/>
              <a:cxnLst/>
              <a:rect l="l" t="t" r="r" b="b"/>
              <a:pathLst>
                <a:path w="3681095" h="873125">
                  <a:moveTo>
                    <a:pt x="3650488" y="0"/>
                  </a:moveTo>
                  <a:lnTo>
                    <a:pt x="0" y="0"/>
                  </a:lnTo>
                  <a:lnTo>
                    <a:pt x="0" y="872616"/>
                  </a:lnTo>
                  <a:lnTo>
                    <a:pt x="30479" y="872616"/>
                  </a:lnTo>
                  <a:lnTo>
                    <a:pt x="30479" y="30479"/>
                  </a:lnTo>
                  <a:lnTo>
                    <a:pt x="15240" y="30479"/>
                  </a:lnTo>
                  <a:lnTo>
                    <a:pt x="30479" y="15239"/>
                  </a:lnTo>
                  <a:lnTo>
                    <a:pt x="3650488" y="15239"/>
                  </a:lnTo>
                  <a:lnTo>
                    <a:pt x="3650488" y="0"/>
                  </a:lnTo>
                  <a:close/>
                </a:path>
                <a:path w="3681095" h="873125">
                  <a:moveTo>
                    <a:pt x="3589528" y="311912"/>
                  </a:moveTo>
                  <a:lnTo>
                    <a:pt x="3635248" y="403351"/>
                  </a:lnTo>
                  <a:lnTo>
                    <a:pt x="3665728" y="342391"/>
                  </a:lnTo>
                  <a:lnTo>
                    <a:pt x="3620007" y="342391"/>
                  </a:lnTo>
                  <a:lnTo>
                    <a:pt x="3620007" y="332231"/>
                  </a:lnTo>
                  <a:lnTo>
                    <a:pt x="3589528" y="311912"/>
                  </a:lnTo>
                  <a:close/>
                </a:path>
                <a:path w="3681095" h="873125">
                  <a:moveTo>
                    <a:pt x="3620007" y="332231"/>
                  </a:moveTo>
                  <a:lnTo>
                    <a:pt x="3620007" y="342391"/>
                  </a:lnTo>
                  <a:lnTo>
                    <a:pt x="3635248" y="342391"/>
                  </a:lnTo>
                  <a:lnTo>
                    <a:pt x="3620007" y="332231"/>
                  </a:lnTo>
                  <a:close/>
                </a:path>
                <a:path w="3681095" h="873125">
                  <a:moveTo>
                    <a:pt x="3620007" y="15239"/>
                  </a:moveTo>
                  <a:lnTo>
                    <a:pt x="3620007" y="332231"/>
                  </a:lnTo>
                  <a:lnTo>
                    <a:pt x="3635248" y="342391"/>
                  </a:lnTo>
                  <a:lnTo>
                    <a:pt x="3650488" y="332231"/>
                  </a:lnTo>
                  <a:lnTo>
                    <a:pt x="3650488" y="30479"/>
                  </a:lnTo>
                  <a:lnTo>
                    <a:pt x="3635248" y="30479"/>
                  </a:lnTo>
                  <a:lnTo>
                    <a:pt x="3620007" y="15239"/>
                  </a:lnTo>
                  <a:close/>
                </a:path>
                <a:path w="3681095" h="873125">
                  <a:moveTo>
                    <a:pt x="3650488" y="332231"/>
                  </a:moveTo>
                  <a:lnTo>
                    <a:pt x="3635248" y="342391"/>
                  </a:lnTo>
                  <a:lnTo>
                    <a:pt x="3650488" y="342391"/>
                  </a:lnTo>
                  <a:lnTo>
                    <a:pt x="3650488" y="332231"/>
                  </a:lnTo>
                  <a:close/>
                </a:path>
                <a:path w="3681095" h="873125">
                  <a:moveTo>
                    <a:pt x="3680968" y="311912"/>
                  </a:moveTo>
                  <a:lnTo>
                    <a:pt x="3650488" y="332231"/>
                  </a:lnTo>
                  <a:lnTo>
                    <a:pt x="3650488" y="342391"/>
                  </a:lnTo>
                  <a:lnTo>
                    <a:pt x="3665728" y="342391"/>
                  </a:lnTo>
                  <a:lnTo>
                    <a:pt x="3680968" y="311912"/>
                  </a:lnTo>
                  <a:close/>
                </a:path>
                <a:path w="3681095" h="873125">
                  <a:moveTo>
                    <a:pt x="30479" y="15239"/>
                  </a:moveTo>
                  <a:lnTo>
                    <a:pt x="15240" y="30479"/>
                  </a:lnTo>
                  <a:lnTo>
                    <a:pt x="30479" y="30479"/>
                  </a:lnTo>
                  <a:lnTo>
                    <a:pt x="30479" y="15239"/>
                  </a:lnTo>
                  <a:close/>
                </a:path>
                <a:path w="3681095" h="873125">
                  <a:moveTo>
                    <a:pt x="3620007" y="15239"/>
                  </a:moveTo>
                  <a:lnTo>
                    <a:pt x="30479" y="15239"/>
                  </a:lnTo>
                  <a:lnTo>
                    <a:pt x="30479" y="30479"/>
                  </a:lnTo>
                  <a:lnTo>
                    <a:pt x="3620007" y="30479"/>
                  </a:lnTo>
                  <a:lnTo>
                    <a:pt x="3620007" y="15239"/>
                  </a:lnTo>
                  <a:close/>
                </a:path>
                <a:path w="3681095" h="873125">
                  <a:moveTo>
                    <a:pt x="3650488" y="15239"/>
                  </a:moveTo>
                  <a:lnTo>
                    <a:pt x="3620007" y="15239"/>
                  </a:lnTo>
                  <a:lnTo>
                    <a:pt x="3635248" y="30479"/>
                  </a:lnTo>
                  <a:lnTo>
                    <a:pt x="3650488" y="30479"/>
                  </a:lnTo>
                  <a:lnTo>
                    <a:pt x="3650488" y="15239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21">
              <a:extLst>
                <a:ext uri="{FF2B5EF4-FFF2-40B4-BE49-F238E27FC236}">
                  <a16:creationId xmlns:a16="http://schemas.microsoft.com/office/drawing/2014/main" id="{66E94A11-488B-4E2A-B026-9FE5FA77D364}"/>
                </a:ext>
              </a:extLst>
            </p:cNvPr>
            <p:cNvSpPr txBox="1"/>
            <p:nvPr/>
          </p:nvSpPr>
          <p:spPr>
            <a:xfrm>
              <a:off x="10672064" y="2270059"/>
              <a:ext cx="1149350" cy="17843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200" spc="-105" dirty="0">
                  <a:solidFill>
                    <a:srgbClr val="313131"/>
                  </a:solidFill>
                  <a:latin typeface="Arial Unicode MS"/>
                  <a:cs typeface="Arial Unicode MS"/>
                </a:rPr>
                <a:t>매장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(</a:t>
              </a:r>
              <a:r>
                <a:rPr sz="1200" spc="-3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200" spc="5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1000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>
                <a:latin typeface="Arial"/>
                <a:cs typeface="Arial"/>
              </a:endParaRPr>
            </a:p>
          </p:txBody>
        </p:sp>
        <p:sp>
          <p:nvSpPr>
            <p:cNvPr id="80" name="object 22">
              <a:extLst>
                <a:ext uri="{FF2B5EF4-FFF2-40B4-BE49-F238E27FC236}">
                  <a16:creationId xmlns:a16="http://schemas.microsoft.com/office/drawing/2014/main" id="{B06ED40F-16C6-40B1-8E98-6123C87070B9}"/>
                </a:ext>
              </a:extLst>
            </p:cNvPr>
            <p:cNvSpPr txBox="1"/>
            <p:nvPr/>
          </p:nvSpPr>
          <p:spPr>
            <a:xfrm>
              <a:off x="4670805" y="2306000"/>
              <a:ext cx="1280795" cy="17843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200" spc="-15" dirty="0">
                  <a:solidFill>
                    <a:srgbClr val="313131"/>
                  </a:solidFill>
                  <a:latin typeface="Arial"/>
                  <a:cs typeface="Arial"/>
                </a:rPr>
                <a:t>H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.</a:t>
              </a:r>
              <a:r>
                <a:rPr sz="1200" spc="-125" dirty="0">
                  <a:solidFill>
                    <a:srgbClr val="313131"/>
                  </a:solidFill>
                  <a:latin typeface="Arial"/>
                  <a:cs typeface="Arial"/>
                </a:rPr>
                <a:t>Q</a:t>
              </a:r>
              <a:r>
                <a:rPr sz="1200" spc="-95" dirty="0">
                  <a:solidFill>
                    <a:srgbClr val="313131"/>
                  </a:solidFill>
                  <a:latin typeface="Arial"/>
                  <a:cs typeface="Arial"/>
                </a:rPr>
                <a:t>.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-10" dirty="0">
                  <a:solidFill>
                    <a:srgbClr val="313131"/>
                  </a:solidFill>
                  <a:latin typeface="Arial"/>
                  <a:cs typeface="Arial"/>
                </a:rPr>
                <a:t>(</a:t>
              </a:r>
              <a:r>
                <a:rPr sz="1200" spc="-2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200" spc="-5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ta</a:t>
              </a:r>
              <a:r>
                <a:rPr sz="1200" spc="1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-10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200" spc="-30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200" spc="-20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r>
                <a:rPr sz="1200" spc="55" dirty="0">
                  <a:solidFill>
                    <a:srgbClr val="313131"/>
                  </a:solidFill>
                  <a:latin typeface="Arial"/>
                  <a:cs typeface="Arial"/>
                </a:rPr>
                <a:t>te</a:t>
              </a:r>
              <a:r>
                <a:rPr sz="1200" spc="20" dirty="0">
                  <a:solidFill>
                    <a:srgbClr val="313131"/>
                  </a:solidFill>
                  <a:latin typeface="Arial"/>
                  <a:cs typeface="Arial"/>
                </a:rPr>
                <a:t>r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>
                <a:latin typeface="Arial"/>
                <a:cs typeface="Arial"/>
              </a:endParaRPr>
            </a:p>
          </p:txBody>
        </p:sp>
        <p:sp>
          <p:nvSpPr>
            <p:cNvPr id="81" name="object 23">
              <a:extLst>
                <a:ext uri="{FF2B5EF4-FFF2-40B4-BE49-F238E27FC236}">
                  <a16:creationId xmlns:a16="http://schemas.microsoft.com/office/drawing/2014/main" id="{08861DA0-B310-4247-BBEF-4D47B30E5F93}"/>
                </a:ext>
              </a:extLst>
            </p:cNvPr>
            <p:cNvSpPr/>
            <p:nvPr/>
          </p:nvSpPr>
          <p:spPr>
            <a:xfrm>
              <a:off x="8010143" y="3931920"/>
              <a:ext cx="3938015" cy="1987295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24">
              <a:extLst>
                <a:ext uri="{FF2B5EF4-FFF2-40B4-BE49-F238E27FC236}">
                  <a16:creationId xmlns:a16="http://schemas.microsoft.com/office/drawing/2014/main" id="{856C86EC-41EE-405A-8594-CB166644703D}"/>
                </a:ext>
              </a:extLst>
            </p:cNvPr>
            <p:cNvSpPr/>
            <p:nvPr/>
          </p:nvSpPr>
          <p:spPr>
            <a:xfrm>
              <a:off x="8049768" y="3971544"/>
              <a:ext cx="3810000" cy="1859280"/>
            </a:xfrm>
            <a:custGeom>
              <a:avLst/>
              <a:gdLst/>
              <a:ahLst/>
              <a:cxnLst/>
              <a:rect l="l" t="t" r="r" b="b"/>
              <a:pathLst>
                <a:path w="3810000" h="1859279">
                  <a:moveTo>
                    <a:pt x="0" y="1859279"/>
                  </a:moveTo>
                  <a:lnTo>
                    <a:pt x="3810000" y="1859279"/>
                  </a:lnTo>
                  <a:lnTo>
                    <a:pt x="3810000" y="0"/>
                  </a:lnTo>
                  <a:lnTo>
                    <a:pt x="0" y="0"/>
                  </a:lnTo>
                  <a:lnTo>
                    <a:pt x="0" y="18592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25">
              <a:extLst>
                <a:ext uri="{FF2B5EF4-FFF2-40B4-BE49-F238E27FC236}">
                  <a16:creationId xmlns:a16="http://schemas.microsoft.com/office/drawing/2014/main" id="{5C4622C7-FFEA-425D-80C8-CCF8D9E98E7C}"/>
                </a:ext>
              </a:extLst>
            </p:cNvPr>
            <p:cNvSpPr/>
            <p:nvPr/>
          </p:nvSpPr>
          <p:spPr>
            <a:xfrm>
              <a:off x="8049768" y="3971544"/>
              <a:ext cx="3810000" cy="1859280"/>
            </a:xfrm>
            <a:custGeom>
              <a:avLst/>
              <a:gdLst/>
              <a:ahLst/>
              <a:cxnLst/>
              <a:rect l="l" t="t" r="r" b="b"/>
              <a:pathLst>
                <a:path w="3810000" h="1859279">
                  <a:moveTo>
                    <a:pt x="0" y="1859279"/>
                  </a:moveTo>
                  <a:lnTo>
                    <a:pt x="3810000" y="1859279"/>
                  </a:lnTo>
                  <a:lnTo>
                    <a:pt x="3810000" y="0"/>
                  </a:lnTo>
                  <a:lnTo>
                    <a:pt x="0" y="0"/>
                  </a:lnTo>
                  <a:lnTo>
                    <a:pt x="0" y="1859279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26">
              <a:extLst>
                <a:ext uri="{FF2B5EF4-FFF2-40B4-BE49-F238E27FC236}">
                  <a16:creationId xmlns:a16="http://schemas.microsoft.com/office/drawing/2014/main" id="{E9CF4930-6AB1-4024-8161-CF135BFDCC36}"/>
                </a:ext>
              </a:extLst>
            </p:cNvPr>
            <p:cNvSpPr/>
            <p:nvPr/>
          </p:nvSpPr>
          <p:spPr>
            <a:xfrm>
              <a:off x="10168128" y="4779264"/>
              <a:ext cx="701040" cy="5730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27">
              <a:extLst>
                <a:ext uri="{FF2B5EF4-FFF2-40B4-BE49-F238E27FC236}">
                  <a16:creationId xmlns:a16="http://schemas.microsoft.com/office/drawing/2014/main" id="{25853BEB-3FD8-4209-A7A2-E6544D6FC42C}"/>
                </a:ext>
              </a:extLst>
            </p:cNvPr>
            <p:cNvSpPr/>
            <p:nvPr/>
          </p:nvSpPr>
          <p:spPr>
            <a:xfrm>
              <a:off x="9808464" y="5358384"/>
              <a:ext cx="1420368" cy="152400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28">
              <a:extLst>
                <a:ext uri="{FF2B5EF4-FFF2-40B4-BE49-F238E27FC236}">
                  <a16:creationId xmlns:a16="http://schemas.microsoft.com/office/drawing/2014/main" id="{355B7B8F-6760-4D1E-9A0D-C8A86BC58D8E}"/>
                </a:ext>
              </a:extLst>
            </p:cNvPr>
            <p:cNvSpPr txBox="1"/>
            <p:nvPr/>
          </p:nvSpPr>
          <p:spPr>
            <a:xfrm>
              <a:off x="10690986" y="4058219"/>
              <a:ext cx="1146810" cy="17843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200" spc="-105" dirty="0">
                  <a:solidFill>
                    <a:srgbClr val="313131"/>
                  </a:solidFill>
                  <a:latin typeface="Arial Unicode MS"/>
                  <a:cs typeface="Arial Unicode MS"/>
                </a:rPr>
                <a:t>매장</a:t>
              </a: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(c</a:t>
              </a:r>
              <a:r>
                <a:rPr sz="1200" spc="-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2000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>
                <a:latin typeface="Arial"/>
                <a:cs typeface="Arial"/>
              </a:endParaRPr>
            </a:p>
          </p:txBody>
        </p:sp>
        <p:sp>
          <p:nvSpPr>
            <p:cNvPr id="87" name="object 29">
              <a:extLst>
                <a:ext uri="{FF2B5EF4-FFF2-40B4-BE49-F238E27FC236}">
                  <a16:creationId xmlns:a16="http://schemas.microsoft.com/office/drawing/2014/main" id="{C17CAF56-312E-4B2B-9338-AD4A1146425E}"/>
                </a:ext>
              </a:extLst>
            </p:cNvPr>
            <p:cNvSpPr/>
            <p:nvPr/>
          </p:nvSpPr>
          <p:spPr>
            <a:xfrm>
              <a:off x="6858000" y="3806952"/>
              <a:ext cx="3709670" cy="972819"/>
            </a:xfrm>
            <a:custGeom>
              <a:avLst/>
              <a:gdLst/>
              <a:ahLst/>
              <a:cxnLst/>
              <a:rect l="l" t="t" r="r" b="b"/>
              <a:pathLst>
                <a:path w="3709670" h="972820">
                  <a:moveTo>
                    <a:pt x="3617722" y="881253"/>
                  </a:moveTo>
                  <a:lnTo>
                    <a:pt x="3663442" y="972693"/>
                  </a:lnTo>
                  <a:lnTo>
                    <a:pt x="3693922" y="911733"/>
                  </a:lnTo>
                  <a:lnTo>
                    <a:pt x="3648202" y="911733"/>
                  </a:lnTo>
                  <a:lnTo>
                    <a:pt x="3648202" y="901573"/>
                  </a:lnTo>
                  <a:lnTo>
                    <a:pt x="3617722" y="881253"/>
                  </a:lnTo>
                  <a:close/>
                </a:path>
                <a:path w="3709670" h="972820">
                  <a:moveTo>
                    <a:pt x="3648202" y="901572"/>
                  </a:moveTo>
                  <a:lnTo>
                    <a:pt x="3648202" y="911733"/>
                  </a:lnTo>
                  <a:lnTo>
                    <a:pt x="3663442" y="911733"/>
                  </a:lnTo>
                  <a:lnTo>
                    <a:pt x="3648202" y="901572"/>
                  </a:lnTo>
                  <a:close/>
                </a:path>
                <a:path w="3709670" h="972820">
                  <a:moveTo>
                    <a:pt x="3648202" y="369443"/>
                  </a:moveTo>
                  <a:lnTo>
                    <a:pt x="3648202" y="901572"/>
                  </a:lnTo>
                  <a:lnTo>
                    <a:pt x="3663442" y="911733"/>
                  </a:lnTo>
                  <a:lnTo>
                    <a:pt x="3678681" y="901573"/>
                  </a:lnTo>
                  <a:lnTo>
                    <a:pt x="3678681" y="384683"/>
                  </a:lnTo>
                  <a:lnTo>
                    <a:pt x="3663442" y="384683"/>
                  </a:lnTo>
                  <a:lnTo>
                    <a:pt x="3648202" y="369443"/>
                  </a:lnTo>
                  <a:close/>
                </a:path>
                <a:path w="3709670" h="972820">
                  <a:moveTo>
                    <a:pt x="3678681" y="901573"/>
                  </a:moveTo>
                  <a:lnTo>
                    <a:pt x="3663442" y="911733"/>
                  </a:lnTo>
                  <a:lnTo>
                    <a:pt x="3678681" y="911733"/>
                  </a:lnTo>
                  <a:lnTo>
                    <a:pt x="3678681" y="901573"/>
                  </a:lnTo>
                  <a:close/>
                </a:path>
                <a:path w="3709670" h="972820">
                  <a:moveTo>
                    <a:pt x="3709161" y="881253"/>
                  </a:moveTo>
                  <a:lnTo>
                    <a:pt x="3678681" y="901573"/>
                  </a:lnTo>
                  <a:lnTo>
                    <a:pt x="3678681" y="911733"/>
                  </a:lnTo>
                  <a:lnTo>
                    <a:pt x="3693922" y="911733"/>
                  </a:lnTo>
                  <a:lnTo>
                    <a:pt x="3709161" y="881253"/>
                  </a:lnTo>
                  <a:close/>
                </a:path>
                <a:path w="3709670" h="972820">
                  <a:moveTo>
                    <a:pt x="30479" y="0"/>
                  </a:moveTo>
                  <a:lnTo>
                    <a:pt x="0" y="0"/>
                  </a:lnTo>
                  <a:lnTo>
                    <a:pt x="0" y="384683"/>
                  </a:lnTo>
                  <a:lnTo>
                    <a:pt x="3648202" y="384683"/>
                  </a:lnTo>
                  <a:lnTo>
                    <a:pt x="3648202" y="369443"/>
                  </a:lnTo>
                  <a:lnTo>
                    <a:pt x="30479" y="369443"/>
                  </a:lnTo>
                  <a:lnTo>
                    <a:pt x="15240" y="354203"/>
                  </a:lnTo>
                  <a:lnTo>
                    <a:pt x="30479" y="354203"/>
                  </a:lnTo>
                  <a:lnTo>
                    <a:pt x="30479" y="0"/>
                  </a:lnTo>
                  <a:close/>
                </a:path>
                <a:path w="3709670" h="972820">
                  <a:moveTo>
                    <a:pt x="3678681" y="354203"/>
                  </a:moveTo>
                  <a:lnTo>
                    <a:pt x="30479" y="354203"/>
                  </a:lnTo>
                  <a:lnTo>
                    <a:pt x="30479" y="369443"/>
                  </a:lnTo>
                  <a:lnTo>
                    <a:pt x="3648202" y="369443"/>
                  </a:lnTo>
                  <a:lnTo>
                    <a:pt x="3663442" y="384683"/>
                  </a:lnTo>
                  <a:lnTo>
                    <a:pt x="3678681" y="384683"/>
                  </a:lnTo>
                  <a:lnTo>
                    <a:pt x="3678681" y="354203"/>
                  </a:lnTo>
                  <a:close/>
                </a:path>
                <a:path w="3709670" h="972820">
                  <a:moveTo>
                    <a:pt x="30479" y="354203"/>
                  </a:moveTo>
                  <a:lnTo>
                    <a:pt x="15240" y="354203"/>
                  </a:lnTo>
                  <a:lnTo>
                    <a:pt x="30479" y="369443"/>
                  </a:lnTo>
                  <a:lnTo>
                    <a:pt x="30479" y="354203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30">
              <a:extLst>
                <a:ext uri="{FF2B5EF4-FFF2-40B4-BE49-F238E27FC236}">
                  <a16:creationId xmlns:a16="http://schemas.microsoft.com/office/drawing/2014/main" id="{840A4E79-6ECC-4820-84BB-4A2B80FB7AA6}"/>
                </a:ext>
              </a:extLst>
            </p:cNvPr>
            <p:cNvSpPr/>
            <p:nvPr/>
          </p:nvSpPr>
          <p:spPr>
            <a:xfrm>
              <a:off x="6492240" y="3310128"/>
              <a:ext cx="755904" cy="493776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31">
              <a:extLst>
                <a:ext uri="{FF2B5EF4-FFF2-40B4-BE49-F238E27FC236}">
                  <a16:creationId xmlns:a16="http://schemas.microsoft.com/office/drawing/2014/main" id="{99192F73-3B74-4B56-952E-DC865D6E3889}"/>
                </a:ext>
              </a:extLst>
            </p:cNvPr>
            <p:cNvSpPr/>
            <p:nvPr/>
          </p:nvSpPr>
          <p:spPr>
            <a:xfrm>
              <a:off x="4946903" y="3563111"/>
              <a:ext cx="1547495" cy="635"/>
            </a:xfrm>
            <a:custGeom>
              <a:avLst/>
              <a:gdLst/>
              <a:ahLst/>
              <a:cxnLst/>
              <a:rect l="l" t="t" r="r" b="b"/>
              <a:pathLst>
                <a:path w="1547495" h="635">
                  <a:moveTo>
                    <a:pt x="0" y="0"/>
                  </a:moveTo>
                  <a:lnTo>
                    <a:pt x="773557" y="0"/>
                  </a:lnTo>
                  <a:lnTo>
                    <a:pt x="1547241" y="126"/>
                  </a:lnTo>
                </a:path>
              </a:pathLst>
            </a:custGeom>
            <a:ln w="3048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32">
              <a:extLst>
                <a:ext uri="{FF2B5EF4-FFF2-40B4-BE49-F238E27FC236}">
                  <a16:creationId xmlns:a16="http://schemas.microsoft.com/office/drawing/2014/main" id="{E87D6D26-3C52-4153-8A44-8B5B5FCDDB5E}"/>
                </a:ext>
              </a:extLst>
            </p:cNvPr>
            <p:cNvSpPr txBox="1"/>
            <p:nvPr/>
          </p:nvSpPr>
          <p:spPr>
            <a:xfrm>
              <a:off x="8545194" y="3043514"/>
              <a:ext cx="801370" cy="3060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000" spc="-60" dirty="0">
                  <a:solidFill>
                    <a:srgbClr val="313131"/>
                  </a:solidFill>
                  <a:latin typeface="Arial"/>
                  <a:cs typeface="Arial"/>
                </a:rPr>
                <a:t>U</a:t>
              </a:r>
              <a:r>
                <a:rPr sz="1000" spc="-25" dirty="0">
                  <a:solidFill>
                    <a:srgbClr val="313131"/>
                  </a:solidFill>
                  <a:latin typeface="Arial"/>
                  <a:cs typeface="Arial"/>
                </a:rPr>
                <a:t>s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40" dirty="0">
                  <a:solidFill>
                    <a:srgbClr val="313131"/>
                  </a:solidFill>
                  <a:latin typeface="Arial"/>
                  <a:cs typeface="Arial"/>
                </a:rPr>
                <a:t>r</a:t>
              </a:r>
              <a:r>
                <a:rPr sz="1000" spc="15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000" spc="-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-25" dirty="0">
                  <a:solidFill>
                    <a:srgbClr val="313131"/>
                  </a:solidFill>
                  <a:latin typeface="Arial"/>
                  <a:cs typeface="Arial"/>
                </a:rPr>
                <a:t>cc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un</a:t>
              </a:r>
              <a:r>
                <a:rPr sz="1000" spc="12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endParaRPr sz="1000">
                <a:latin typeface="Arial"/>
                <a:cs typeface="Arial"/>
              </a:endParaRPr>
            </a:p>
            <a:p>
              <a:pPr marL="60960">
                <a:lnSpc>
                  <a:spcPct val="100000"/>
                </a:lnSpc>
              </a:pPr>
              <a:r>
                <a:rPr sz="1000" spc="-45" dirty="0">
                  <a:solidFill>
                    <a:srgbClr val="313131"/>
                  </a:solidFill>
                  <a:latin typeface="Arial"/>
                  <a:cs typeface="Arial"/>
                </a:rPr>
                <a:t>I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f</a:t>
              </a:r>
              <a:r>
                <a:rPr sz="1000" spc="15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45" dirty="0">
                  <a:solidFill>
                    <a:srgbClr val="313131"/>
                  </a:solidFill>
                  <a:latin typeface="Arial"/>
                  <a:cs typeface="Arial"/>
                </a:rPr>
                <a:t>r</a:t>
              </a:r>
              <a:r>
                <a:rPr sz="1000" spc="20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io</a:t>
              </a:r>
              <a:r>
                <a:rPr sz="1000" spc="-10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91" name="object 33">
              <a:extLst>
                <a:ext uri="{FF2B5EF4-FFF2-40B4-BE49-F238E27FC236}">
                  <a16:creationId xmlns:a16="http://schemas.microsoft.com/office/drawing/2014/main" id="{56E0C7DC-6122-40CB-ABF9-93935699E614}"/>
                </a:ext>
              </a:extLst>
            </p:cNvPr>
            <p:cNvSpPr txBox="1"/>
            <p:nvPr/>
          </p:nvSpPr>
          <p:spPr>
            <a:xfrm>
              <a:off x="1095552" y="4058219"/>
              <a:ext cx="446405" cy="17843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200" spc="-105" dirty="0">
                  <a:solidFill>
                    <a:srgbClr val="999999"/>
                  </a:solidFill>
                  <a:latin typeface="Arial Unicode MS"/>
                  <a:cs typeface="Arial Unicode MS"/>
                </a:rPr>
                <a:t>관리자</a:t>
              </a:r>
              <a:endParaRPr sz="1200">
                <a:latin typeface="Arial Unicode MS"/>
                <a:cs typeface="Arial Unicode MS"/>
              </a:endParaRPr>
            </a:p>
          </p:txBody>
        </p:sp>
        <p:sp>
          <p:nvSpPr>
            <p:cNvPr id="92" name="object 34">
              <a:extLst>
                <a:ext uri="{FF2B5EF4-FFF2-40B4-BE49-F238E27FC236}">
                  <a16:creationId xmlns:a16="http://schemas.microsoft.com/office/drawing/2014/main" id="{00A27684-F5FE-4B52-BDD0-250E81222C6C}"/>
                </a:ext>
              </a:extLst>
            </p:cNvPr>
            <p:cNvSpPr/>
            <p:nvPr/>
          </p:nvSpPr>
          <p:spPr>
            <a:xfrm>
              <a:off x="914400" y="3151632"/>
              <a:ext cx="810768" cy="8107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35">
              <a:extLst>
                <a:ext uri="{FF2B5EF4-FFF2-40B4-BE49-F238E27FC236}">
                  <a16:creationId xmlns:a16="http://schemas.microsoft.com/office/drawing/2014/main" id="{5903F6C2-1144-4BC2-B74F-96A78B95B7D0}"/>
                </a:ext>
              </a:extLst>
            </p:cNvPr>
            <p:cNvSpPr/>
            <p:nvPr/>
          </p:nvSpPr>
          <p:spPr>
            <a:xfrm>
              <a:off x="8723376" y="2584704"/>
              <a:ext cx="438912" cy="432815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36">
              <a:extLst>
                <a:ext uri="{FF2B5EF4-FFF2-40B4-BE49-F238E27FC236}">
                  <a16:creationId xmlns:a16="http://schemas.microsoft.com/office/drawing/2014/main" id="{51B3B9F4-B765-411A-AD70-D1CEC9069DFB}"/>
                </a:ext>
              </a:extLst>
            </p:cNvPr>
            <p:cNvSpPr txBox="1"/>
            <p:nvPr/>
          </p:nvSpPr>
          <p:spPr>
            <a:xfrm>
              <a:off x="8545194" y="4767157"/>
              <a:ext cx="801370" cy="3060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60960" marR="5080" indent="-48895">
                <a:lnSpc>
                  <a:spcPct val="100000"/>
                </a:lnSpc>
              </a:pPr>
              <a:r>
                <a:rPr sz="1000" spc="-60" dirty="0">
                  <a:solidFill>
                    <a:srgbClr val="313131"/>
                  </a:solidFill>
                  <a:latin typeface="Arial"/>
                  <a:cs typeface="Arial"/>
                </a:rPr>
                <a:t>U</a:t>
              </a:r>
              <a:r>
                <a:rPr sz="1000" spc="-25" dirty="0">
                  <a:solidFill>
                    <a:srgbClr val="313131"/>
                  </a:solidFill>
                  <a:latin typeface="Arial"/>
                  <a:cs typeface="Arial"/>
                </a:rPr>
                <a:t>s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40" dirty="0">
                  <a:solidFill>
                    <a:srgbClr val="313131"/>
                  </a:solidFill>
                  <a:latin typeface="Arial"/>
                  <a:cs typeface="Arial"/>
                </a:rPr>
                <a:t>r</a:t>
              </a:r>
              <a:r>
                <a:rPr sz="1000" spc="15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000" spc="-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-25" dirty="0">
                  <a:solidFill>
                    <a:srgbClr val="313131"/>
                  </a:solidFill>
                  <a:latin typeface="Arial"/>
                  <a:cs typeface="Arial"/>
                </a:rPr>
                <a:t>cc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un</a:t>
              </a:r>
              <a:r>
                <a:rPr sz="1000" spc="125" dirty="0">
                  <a:solidFill>
                    <a:srgbClr val="313131"/>
                  </a:solidFill>
                  <a:latin typeface="Arial"/>
                  <a:cs typeface="Arial"/>
                </a:rPr>
                <a:t>t </a:t>
              </a:r>
              <a:r>
                <a:rPr sz="1000" spc="-45" dirty="0">
                  <a:solidFill>
                    <a:srgbClr val="313131"/>
                  </a:solidFill>
                  <a:latin typeface="Arial"/>
                  <a:cs typeface="Arial"/>
                </a:rPr>
                <a:t>I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f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45" dirty="0">
                  <a:solidFill>
                    <a:srgbClr val="313131"/>
                  </a:solidFill>
                  <a:latin typeface="Arial"/>
                  <a:cs typeface="Arial"/>
                </a:rPr>
                <a:t>r</a:t>
              </a:r>
              <a:r>
                <a:rPr sz="1000" spc="25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10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io</a:t>
              </a:r>
              <a:r>
                <a:rPr sz="1000" spc="-10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95" name="object 37">
              <a:extLst>
                <a:ext uri="{FF2B5EF4-FFF2-40B4-BE49-F238E27FC236}">
                  <a16:creationId xmlns:a16="http://schemas.microsoft.com/office/drawing/2014/main" id="{2D9807D4-1BB1-45D2-B222-1406F7FCF58C}"/>
                </a:ext>
              </a:extLst>
            </p:cNvPr>
            <p:cNvSpPr/>
            <p:nvPr/>
          </p:nvSpPr>
          <p:spPr>
            <a:xfrm>
              <a:off x="8723376" y="4303776"/>
              <a:ext cx="438912" cy="43891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38">
              <a:extLst>
                <a:ext uri="{FF2B5EF4-FFF2-40B4-BE49-F238E27FC236}">
                  <a16:creationId xmlns:a16="http://schemas.microsoft.com/office/drawing/2014/main" id="{95AB2D59-6DF6-48B6-972D-86C7B189C22B}"/>
                </a:ext>
              </a:extLst>
            </p:cNvPr>
            <p:cNvSpPr txBox="1"/>
            <p:nvPr/>
          </p:nvSpPr>
          <p:spPr>
            <a:xfrm>
              <a:off x="2322067" y="3207852"/>
              <a:ext cx="801370" cy="3060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60960" marR="5080" indent="-48895">
                <a:lnSpc>
                  <a:spcPct val="100000"/>
                </a:lnSpc>
              </a:pPr>
              <a:r>
                <a:rPr sz="1000" spc="-60" dirty="0">
                  <a:solidFill>
                    <a:srgbClr val="313131"/>
                  </a:solidFill>
                  <a:latin typeface="Arial"/>
                  <a:cs typeface="Arial"/>
                </a:rPr>
                <a:t>U</a:t>
              </a:r>
              <a:r>
                <a:rPr sz="1000" spc="-25" dirty="0">
                  <a:solidFill>
                    <a:srgbClr val="313131"/>
                  </a:solidFill>
                  <a:latin typeface="Arial"/>
                  <a:cs typeface="Arial"/>
                </a:rPr>
                <a:t>s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40" dirty="0">
                  <a:solidFill>
                    <a:srgbClr val="313131"/>
                  </a:solidFill>
                  <a:latin typeface="Arial"/>
                  <a:cs typeface="Arial"/>
                </a:rPr>
                <a:t>r</a:t>
              </a:r>
              <a:r>
                <a:rPr sz="1000" spc="15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000" spc="-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-25" dirty="0">
                  <a:solidFill>
                    <a:srgbClr val="313131"/>
                  </a:solidFill>
                  <a:latin typeface="Arial"/>
                  <a:cs typeface="Arial"/>
                </a:rPr>
                <a:t>cc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un</a:t>
              </a:r>
              <a:r>
                <a:rPr sz="1000" spc="125" dirty="0">
                  <a:solidFill>
                    <a:srgbClr val="313131"/>
                  </a:solidFill>
                  <a:latin typeface="Arial"/>
                  <a:cs typeface="Arial"/>
                </a:rPr>
                <a:t>t </a:t>
              </a:r>
              <a:r>
                <a:rPr sz="1000" spc="-45" dirty="0">
                  <a:solidFill>
                    <a:srgbClr val="313131"/>
                  </a:solidFill>
                  <a:latin typeface="Arial"/>
                  <a:cs typeface="Arial"/>
                </a:rPr>
                <a:t>I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f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45" dirty="0">
                  <a:solidFill>
                    <a:srgbClr val="313131"/>
                  </a:solidFill>
                  <a:latin typeface="Arial"/>
                  <a:cs typeface="Arial"/>
                </a:rPr>
                <a:t>r</a:t>
              </a:r>
              <a:r>
                <a:rPr sz="1000" spc="25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10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io</a:t>
              </a:r>
              <a:r>
                <a:rPr sz="1000" spc="-10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endParaRPr sz="1000" dirty="0">
                <a:latin typeface="Arial"/>
                <a:cs typeface="Arial"/>
              </a:endParaRPr>
            </a:p>
          </p:txBody>
        </p:sp>
        <p:sp>
          <p:nvSpPr>
            <p:cNvPr id="97" name="object 39">
              <a:extLst>
                <a:ext uri="{FF2B5EF4-FFF2-40B4-BE49-F238E27FC236}">
                  <a16:creationId xmlns:a16="http://schemas.microsoft.com/office/drawing/2014/main" id="{3B250AFB-F43C-456E-BFDD-3CF9CE682376}"/>
                </a:ext>
              </a:extLst>
            </p:cNvPr>
            <p:cNvSpPr/>
            <p:nvPr/>
          </p:nvSpPr>
          <p:spPr>
            <a:xfrm>
              <a:off x="2505455" y="2749295"/>
              <a:ext cx="432816" cy="432815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1" name="직사각형 130">
            <a:extLst>
              <a:ext uri="{FF2B5EF4-FFF2-40B4-BE49-F238E27FC236}">
                <a16:creationId xmlns:a16="http://schemas.microsoft.com/office/drawing/2014/main" id="{4AA2816A-74F4-4D2A-9254-B386E97CC730}"/>
              </a:ext>
            </a:extLst>
          </p:cNvPr>
          <p:cNvSpPr/>
          <p:nvPr/>
        </p:nvSpPr>
        <p:spPr>
          <a:xfrm>
            <a:off x="426721" y="2152382"/>
            <a:ext cx="95696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b="1" dirty="0"/>
              <a:t>e-</a:t>
            </a:r>
            <a:r>
              <a:rPr lang="en-US" altLang="ko-KR" b="1" dirty="0" err="1"/>
              <a:t>SignBoard</a:t>
            </a:r>
            <a:r>
              <a:rPr lang="en-US" altLang="ko-KR" b="1" dirty="0"/>
              <a:t>(ESB) </a:t>
            </a:r>
            <a:r>
              <a:rPr lang="ko-KR" altLang="en-US" b="1" dirty="0"/>
              <a:t>서버에서 사용자계정 설정을 중앙에서 제어 할 수 있다</a:t>
            </a:r>
            <a:r>
              <a:rPr lang="en-US" altLang="ko-KR" b="1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39070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템플릿 일괄설정 기능</a:t>
            </a: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8DECAC4-778B-4069-AE53-F3AACAED6ACF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4.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구축방안</a:t>
            </a:r>
          </a:p>
        </p:txBody>
      </p:sp>
      <p:sp>
        <p:nvSpPr>
          <p:cNvPr id="40" name="object 9">
            <a:extLst>
              <a:ext uri="{FF2B5EF4-FFF2-40B4-BE49-F238E27FC236}">
                <a16:creationId xmlns:a16="http://schemas.microsoft.com/office/drawing/2014/main" id="{2A4A73C1-0DA5-4A3D-B841-F6620CEB807D}"/>
              </a:ext>
            </a:extLst>
          </p:cNvPr>
          <p:cNvSpPr/>
          <p:nvPr/>
        </p:nvSpPr>
        <p:spPr>
          <a:xfrm>
            <a:off x="1900173" y="-912736"/>
            <a:ext cx="6821424" cy="5364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B1702E59-1D5D-4DFE-B208-7C403D081AC1}"/>
              </a:ext>
            </a:extLst>
          </p:cNvPr>
          <p:cNvGrpSpPr/>
          <p:nvPr/>
        </p:nvGrpSpPr>
        <p:grpSpPr>
          <a:xfrm>
            <a:off x="530351" y="2087372"/>
            <a:ext cx="11417807" cy="4657344"/>
            <a:chOff x="530351" y="1719072"/>
            <a:chExt cx="11417807" cy="4657344"/>
          </a:xfrm>
        </p:grpSpPr>
        <p:sp>
          <p:nvSpPr>
            <p:cNvPr id="37" name="object 5">
              <a:extLst>
                <a:ext uri="{FF2B5EF4-FFF2-40B4-BE49-F238E27FC236}">
                  <a16:creationId xmlns:a16="http://schemas.microsoft.com/office/drawing/2014/main" id="{B6A22067-6249-425E-958B-048E74B6E956}"/>
                </a:ext>
              </a:extLst>
            </p:cNvPr>
            <p:cNvSpPr/>
            <p:nvPr/>
          </p:nvSpPr>
          <p:spPr>
            <a:xfrm>
              <a:off x="530351" y="2255520"/>
              <a:ext cx="5620512" cy="320649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6">
              <a:extLst>
                <a:ext uri="{FF2B5EF4-FFF2-40B4-BE49-F238E27FC236}">
                  <a16:creationId xmlns:a16="http://schemas.microsoft.com/office/drawing/2014/main" id="{5EB65D1C-C190-4E4E-93A1-802E03F26B35}"/>
                </a:ext>
              </a:extLst>
            </p:cNvPr>
            <p:cNvSpPr/>
            <p:nvPr/>
          </p:nvSpPr>
          <p:spPr>
            <a:xfrm>
              <a:off x="569976" y="2295144"/>
              <a:ext cx="5492750" cy="3078480"/>
            </a:xfrm>
            <a:custGeom>
              <a:avLst/>
              <a:gdLst/>
              <a:ahLst/>
              <a:cxnLst/>
              <a:rect l="l" t="t" r="r" b="b"/>
              <a:pathLst>
                <a:path w="5492750" h="3078479">
                  <a:moveTo>
                    <a:pt x="0" y="3078479"/>
                  </a:moveTo>
                  <a:lnTo>
                    <a:pt x="5492496" y="3078479"/>
                  </a:lnTo>
                  <a:lnTo>
                    <a:pt x="5492496" y="0"/>
                  </a:lnTo>
                  <a:lnTo>
                    <a:pt x="0" y="0"/>
                  </a:lnTo>
                  <a:lnTo>
                    <a:pt x="0" y="30784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7">
              <a:extLst>
                <a:ext uri="{FF2B5EF4-FFF2-40B4-BE49-F238E27FC236}">
                  <a16:creationId xmlns:a16="http://schemas.microsoft.com/office/drawing/2014/main" id="{3BEE4904-2759-4D71-AB03-0A0707B08F0C}"/>
                </a:ext>
              </a:extLst>
            </p:cNvPr>
            <p:cNvSpPr/>
            <p:nvPr/>
          </p:nvSpPr>
          <p:spPr>
            <a:xfrm>
              <a:off x="569976" y="2295144"/>
              <a:ext cx="5492750" cy="3078480"/>
            </a:xfrm>
            <a:custGeom>
              <a:avLst/>
              <a:gdLst/>
              <a:ahLst/>
              <a:cxnLst/>
              <a:rect l="l" t="t" r="r" b="b"/>
              <a:pathLst>
                <a:path w="5492750" h="3078479">
                  <a:moveTo>
                    <a:pt x="0" y="3078479"/>
                  </a:moveTo>
                  <a:lnTo>
                    <a:pt x="5492496" y="3078479"/>
                  </a:lnTo>
                  <a:lnTo>
                    <a:pt x="5492496" y="0"/>
                  </a:lnTo>
                  <a:lnTo>
                    <a:pt x="0" y="0"/>
                  </a:lnTo>
                  <a:lnTo>
                    <a:pt x="0" y="3078479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11">
              <a:extLst>
                <a:ext uri="{FF2B5EF4-FFF2-40B4-BE49-F238E27FC236}">
                  <a16:creationId xmlns:a16="http://schemas.microsoft.com/office/drawing/2014/main" id="{74CDC7E9-2329-4C25-9DF4-8D84598B8920}"/>
                </a:ext>
              </a:extLst>
            </p:cNvPr>
            <p:cNvSpPr/>
            <p:nvPr/>
          </p:nvSpPr>
          <p:spPr>
            <a:xfrm>
              <a:off x="8010143" y="1719072"/>
              <a:ext cx="3938015" cy="15666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12">
              <a:extLst>
                <a:ext uri="{FF2B5EF4-FFF2-40B4-BE49-F238E27FC236}">
                  <a16:creationId xmlns:a16="http://schemas.microsoft.com/office/drawing/2014/main" id="{9E81C364-719F-44B1-8CDE-4BD6543AB9EB}"/>
                </a:ext>
              </a:extLst>
            </p:cNvPr>
            <p:cNvSpPr/>
            <p:nvPr/>
          </p:nvSpPr>
          <p:spPr>
            <a:xfrm>
              <a:off x="8049768" y="1758695"/>
              <a:ext cx="3810000" cy="1438910"/>
            </a:xfrm>
            <a:custGeom>
              <a:avLst/>
              <a:gdLst/>
              <a:ahLst/>
              <a:cxnLst/>
              <a:rect l="l" t="t" r="r" b="b"/>
              <a:pathLst>
                <a:path w="3810000" h="1438910">
                  <a:moveTo>
                    <a:pt x="0" y="1438655"/>
                  </a:moveTo>
                  <a:lnTo>
                    <a:pt x="3810000" y="1438655"/>
                  </a:lnTo>
                  <a:lnTo>
                    <a:pt x="3810000" y="0"/>
                  </a:lnTo>
                  <a:lnTo>
                    <a:pt x="0" y="0"/>
                  </a:lnTo>
                  <a:lnTo>
                    <a:pt x="0" y="14386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13">
              <a:extLst>
                <a:ext uri="{FF2B5EF4-FFF2-40B4-BE49-F238E27FC236}">
                  <a16:creationId xmlns:a16="http://schemas.microsoft.com/office/drawing/2014/main" id="{FD676DDE-30E6-4E4B-90BC-C29060507689}"/>
                </a:ext>
              </a:extLst>
            </p:cNvPr>
            <p:cNvSpPr/>
            <p:nvPr/>
          </p:nvSpPr>
          <p:spPr>
            <a:xfrm>
              <a:off x="8049768" y="1758695"/>
              <a:ext cx="3810000" cy="1438910"/>
            </a:xfrm>
            <a:custGeom>
              <a:avLst/>
              <a:gdLst/>
              <a:ahLst/>
              <a:cxnLst/>
              <a:rect l="l" t="t" r="r" b="b"/>
              <a:pathLst>
                <a:path w="3810000" h="1438910">
                  <a:moveTo>
                    <a:pt x="0" y="1438655"/>
                  </a:moveTo>
                  <a:lnTo>
                    <a:pt x="3810000" y="1438655"/>
                  </a:lnTo>
                  <a:lnTo>
                    <a:pt x="3810000" y="0"/>
                  </a:lnTo>
                  <a:lnTo>
                    <a:pt x="0" y="0"/>
                  </a:lnTo>
                  <a:lnTo>
                    <a:pt x="0" y="1438655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14">
              <a:extLst>
                <a:ext uri="{FF2B5EF4-FFF2-40B4-BE49-F238E27FC236}">
                  <a16:creationId xmlns:a16="http://schemas.microsoft.com/office/drawing/2014/main" id="{BE6B15B3-8EF5-477C-BD31-1B1D52A9C061}"/>
                </a:ext>
              </a:extLst>
            </p:cNvPr>
            <p:cNvSpPr/>
            <p:nvPr/>
          </p:nvSpPr>
          <p:spPr>
            <a:xfrm>
              <a:off x="10046207" y="2182367"/>
              <a:ext cx="694944" cy="573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15">
              <a:extLst>
                <a:ext uri="{FF2B5EF4-FFF2-40B4-BE49-F238E27FC236}">
                  <a16:creationId xmlns:a16="http://schemas.microsoft.com/office/drawing/2014/main" id="{CAA39961-8B2B-4E2B-89EA-90079F7E416F}"/>
                </a:ext>
              </a:extLst>
            </p:cNvPr>
            <p:cNvSpPr/>
            <p:nvPr/>
          </p:nvSpPr>
          <p:spPr>
            <a:xfrm>
              <a:off x="9686543" y="2761488"/>
              <a:ext cx="1420368" cy="15240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16">
              <a:extLst>
                <a:ext uri="{FF2B5EF4-FFF2-40B4-BE49-F238E27FC236}">
                  <a16:creationId xmlns:a16="http://schemas.microsoft.com/office/drawing/2014/main" id="{1D2ABE61-9B0E-449D-9F30-C9463BBB99F5}"/>
                </a:ext>
              </a:extLst>
            </p:cNvPr>
            <p:cNvSpPr/>
            <p:nvPr/>
          </p:nvSpPr>
          <p:spPr>
            <a:xfrm>
              <a:off x="3864864" y="4102608"/>
              <a:ext cx="1828800" cy="16459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17">
              <a:extLst>
                <a:ext uri="{FF2B5EF4-FFF2-40B4-BE49-F238E27FC236}">
                  <a16:creationId xmlns:a16="http://schemas.microsoft.com/office/drawing/2014/main" id="{CE75DB39-0A85-4054-9566-E56EE26E83A8}"/>
                </a:ext>
              </a:extLst>
            </p:cNvPr>
            <p:cNvSpPr/>
            <p:nvPr/>
          </p:nvSpPr>
          <p:spPr>
            <a:xfrm>
              <a:off x="4322064" y="3352800"/>
              <a:ext cx="883919" cy="633983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18">
              <a:extLst>
                <a:ext uri="{FF2B5EF4-FFF2-40B4-BE49-F238E27FC236}">
                  <a16:creationId xmlns:a16="http://schemas.microsoft.com/office/drawing/2014/main" id="{2168F962-95EC-4A81-9AE9-7CC56FE6C45B}"/>
                </a:ext>
              </a:extLst>
            </p:cNvPr>
            <p:cNvSpPr/>
            <p:nvPr/>
          </p:nvSpPr>
          <p:spPr>
            <a:xfrm>
              <a:off x="4383023" y="3444240"/>
              <a:ext cx="487679" cy="29260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19">
              <a:extLst>
                <a:ext uri="{FF2B5EF4-FFF2-40B4-BE49-F238E27FC236}">
                  <a16:creationId xmlns:a16="http://schemas.microsoft.com/office/drawing/2014/main" id="{647075B9-A20D-45C0-A8EB-CCD13B347DC8}"/>
                </a:ext>
              </a:extLst>
            </p:cNvPr>
            <p:cNvSpPr/>
            <p:nvPr/>
          </p:nvSpPr>
          <p:spPr>
            <a:xfrm>
              <a:off x="6858000" y="1941576"/>
              <a:ext cx="3587115" cy="1486535"/>
            </a:xfrm>
            <a:custGeom>
              <a:avLst/>
              <a:gdLst/>
              <a:ahLst/>
              <a:cxnLst/>
              <a:rect l="l" t="t" r="r" b="b"/>
              <a:pathLst>
                <a:path w="3587115" h="1486535">
                  <a:moveTo>
                    <a:pt x="3556127" y="0"/>
                  </a:moveTo>
                  <a:lnTo>
                    <a:pt x="0" y="0"/>
                  </a:lnTo>
                  <a:lnTo>
                    <a:pt x="0" y="1486027"/>
                  </a:lnTo>
                  <a:lnTo>
                    <a:pt x="30479" y="1486027"/>
                  </a:lnTo>
                  <a:lnTo>
                    <a:pt x="30479" y="30479"/>
                  </a:lnTo>
                  <a:lnTo>
                    <a:pt x="15240" y="30479"/>
                  </a:lnTo>
                  <a:lnTo>
                    <a:pt x="30479" y="15239"/>
                  </a:lnTo>
                  <a:lnTo>
                    <a:pt x="3556127" y="15239"/>
                  </a:lnTo>
                  <a:lnTo>
                    <a:pt x="3556127" y="0"/>
                  </a:lnTo>
                  <a:close/>
                </a:path>
                <a:path w="3587115" h="1486535">
                  <a:moveTo>
                    <a:pt x="3495167" y="152400"/>
                  </a:moveTo>
                  <a:lnTo>
                    <a:pt x="3540886" y="243839"/>
                  </a:lnTo>
                  <a:lnTo>
                    <a:pt x="3571366" y="182879"/>
                  </a:lnTo>
                  <a:lnTo>
                    <a:pt x="3525647" y="182879"/>
                  </a:lnTo>
                  <a:lnTo>
                    <a:pt x="3525647" y="172720"/>
                  </a:lnTo>
                  <a:lnTo>
                    <a:pt x="3495167" y="152400"/>
                  </a:lnTo>
                  <a:close/>
                </a:path>
                <a:path w="3587115" h="1486535">
                  <a:moveTo>
                    <a:pt x="3525647" y="172720"/>
                  </a:moveTo>
                  <a:lnTo>
                    <a:pt x="3525647" y="182879"/>
                  </a:lnTo>
                  <a:lnTo>
                    <a:pt x="3540886" y="182879"/>
                  </a:lnTo>
                  <a:lnTo>
                    <a:pt x="3525647" y="172720"/>
                  </a:lnTo>
                  <a:close/>
                </a:path>
                <a:path w="3587115" h="1486535">
                  <a:moveTo>
                    <a:pt x="3525647" y="15239"/>
                  </a:moveTo>
                  <a:lnTo>
                    <a:pt x="3525647" y="172720"/>
                  </a:lnTo>
                  <a:lnTo>
                    <a:pt x="3540886" y="182879"/>
                  </a:lnTo>
                  <a:lnTo>
                    <a:pt x="3556127" y="172719"/>
                  </a:lnTo>
                  <a:lnTo>
                    <a:pt x="3556127" y="30479"/>
                  </a:lnTo>
                  <a:lnTo>
                    <a:pt x="3540886" y="30479"/>
                  </a:lnTo>
                  <a:lnTo>
                    <a:pt x="3525647" y="15239"/>
                  </a:lnTo>
                  <a:close/>
                </a:path>
                <a:path w="3587115" h="1486535">
                  <a:moveTo>
                    <a:pt x="3556127" y="172720"/>
                  </a:moveTo>
                  <a:lnTo>
                    <a:pt x="3540886" y="182879"/>
                  </a:lnTo>
                  <a:lnTo>
                    <a:pt x="3556127" y="182879"/>
                  </a:lnTo>
                  <a:lnTo>
                    <a:pt x="3556127" y="172720"/>
                  </a:lnTo>
                  <a:close/>
                </a:path>
                <a:path w="3587115" h="1486535">
                  <a:moveTo>
                    <a:pt x="3586606" y="152400"/>
                  </a:moveTo>
                  <a:lnTo>
                    <a:pt x="3556127" y="172720"/>
                  </a:lnTo>
                  <a:lnTo>
                    <a:pt x="3556127" y="182879"/>
                  </a:lnTo>
                  <a:lnTo>
                    <a:pt x="3571366" y="182879"/>
                  </a:lnTo>
                  <a:lnTo>
                    <a:pt x="3586606" y="152400"/>
                  </a:lnTo>
                  <a:close/>
                </a:path>
                <a:path w="3587115" h="1486535">
                  <a:moveTo>
                    <a:pt x="30479" y="15239"/>
                  </a:moveTo>
                  <a:lnTo>
                    <a:pt x="15240" y="30479"/>
                  </a:lnTo>
                  <a:lnTo>
                    <a:pt x="30479" y="30479"/>
                  </a:lnTo>
                  <a:lnTo>
                    <a:pt x="30479" y="15239"/>
                  </a:lnTo>
                  <a:close/>
                </a:path>
                <a:path w="3587115" h="1486535">
                  <a:moveTo>
                    <a:pt x="3525647" y="15239"/>
                  </a:moveTo>
                  <a:lnTo>
                    <a:pt x="30479" y="15239"/>
                  </a:lnTo>
                  <a:lnTo>
                    <a:pt x="30479" y="30479"/>
                  </a:lnTo>
                  <a:lnTo>
                    <a:pt x="3525647" y="30479"/>
                  </a:lnTo>
                  <a:lnTo>
                    <a:pt x="3525647" y="15239"/>
                  </a:lnTo>
                  <a:close/>
                </a:path>
                <a:path w="3587115" h="1486535">
                  <a:moveTo>
                    <a:pt x="3556127" y="15239"/>
                  </a:moveTo>
                  <a:lnTo>
                    <a:pt x="3525647" y="15239"/>
                  </a:lnTo>
                  <a:lnTo>
                    <a:pt x="3540886" y="30479"/>
                  </a:lnTo>
                  <a:lnTo>
                    <a:pt x="3556127" y="30479"/>
                  </a:lnTo>
                  <a:lnTo>
                    <a:pt x="3556127" y="15239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20">
              <a:extLst>
                <a:ext uri="{FF2B5EF4-FFF2-40B4-BE49-F238E27FC236}">
                  <a16:creationId xmlns:a16="http://schemas.microsoft.com/office/drawing/2014/main" id="{C7C9E641-68F0-4AA2-BB79-A5D8DEE819A4}"/>
                </a:ext>
              </a:extLst>
            </p:cNvPr>
            <p:cNvSpPr txBox="1"/>
            <p:nvPr/>
          </p:nvSpPr>
          <p:spPr>
            <a:xfrm>
              <a:off x="10672064" y="1845371"/>
              <a:ext cx="1149350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ko-KR" altLang="en-US" sz="1200" spc="-105" dirty="0">
                  <a:solidFill>
                    <a:srgbClr val="313131"/>
                  </a:solidFill>
                  <a:latin typeface="Arial Unicode MS"/>
                  <a:cs typeface="Arial Unicode MS"/>
                </a:rPr>
                <a:t>매장간판</a:t>
              </a:r>
              <a:endParaRPr lang="en-US" altLang="ko-KR" sz="1200" spc="-105" dirty="0">
                <a:solidFill>
                  <a:srgbClr val="313131"/>
                </a:solidFill>
                <a:latin typeface="Arial Unicode MS"/>
                <a:cs typeface="Arial Unicode MS"/>
              </a:endParaRPr>
            </a:p>
            <a:p>
              <a:pPr marL="12700">
                <a:lnSpc>
                  <a:spcPct val="100000"/>
                </a:lnSpc>
              </a:pP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(</a:t>
              </a:r>
              <a:r>
                <a:rPr sz="1200" spc="-3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200" spc="5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1000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 dirty="0">
                <a:latin typeface="Arial"/>
                <a:cs typeface="Arial"/>
              </a:endParaRPr>
            </a:p>
          </p:txBody>
        </p:sp>
        <p:sp>
          <p:nvSpPr>
            <p:cNvPr id="51" name="object 21">
              <a:extLst>
                <a:ext uri="{FF2B5EF4-FFF2-40B4-BE49-F238E27FC236}">
                  <a16:creationId xmlns:a16="http://schemas.microsoft.com/office/drawing/2014/main" id="{D8B71875-CC05-4564-A604-E9A4C00CACB9}"/>
                </a:ext>
              </a:extLst>
            </p:cNvPr>
            <p:cNvSpPr txBox="1"/>
            <p:nvPr/>
          </p:nvSpPr>
          <p:spPr>
            <a:xfrm>
              <a:off x="4670805" y="2419651"/>
              <a:ext cx="1280160" cy="1778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200" spc="-15" dirty="0">
                  <a:solidFill>
                    <a:srgbClr val="313131"/>
                  </a:solidFill>
                  <a:latin typeface="Arial"/>
                  <a:cs typeface="Arial"/>
                </a:rPr>
                <a:t>H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.</a:t>
              </a:r>
              <a:r>
                <a:rPr sz="1200" spc="-125" dirty="0">
                  <a:solidFill>
                    <a:srgbClr val="313131"/>
                  </a:solidFill>
                  <a:latin typeface="Arial"/>
                  <a:cs typeface="Arial"/>
                </a:rPr>
                <a:t>Q</a:t>
              </a:r>
              <a:r>
                <a:rPr sz="1200" spc="-100" dirty="0">
                  <a:solidFill>
                    <a:srgbClr val="313131"/>
                  </a:solidFill>
                  <a:latin typeface="Arial"/>
                  <a:cs typeface="Arial"/>
                </a:rPr>
                <a:t>.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-30" dirty="0">
                  <a:solidFill>
                    <a:srgbClr val="313131"/>
                  </a:solidFill>
                  <a:latin typeface="Arial"/>
                  <a:cs typeface="Arial"/>
                </a:rPr>
                <a:t>(D</a:t>
              </a:r>
              <a:r>
                <a:rPr sz="1200" spc="-2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ta</a:t>
              </a:r>
              <a:r>
                <a:rPr sz="1200" spc="1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-55" dirty="0">
                  <a:solidFill>
                    <a:srgbClr val="313131"/>
                  </a:solidFill>
                  <a:latin typeface="Arial"/>
                  <a:cs typeface="Arial"/>
                </a:rPr>
                <a:t>Ce</a:t>
              </a:r>
              <a:r>
                <a:rPr sz="1200" spc="-40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r>
                <a:rPr sz="1200" spc="50" dirty="0">
                  <a:solidFill>
                    <a:srgbClr val="313131"/>
                  </a:solidFill>
                  <a:latin typeface="Arial"/>
                  <a:cs typeface="Arial"/>
                </a:rPr>
                <a:t>te</a:t>
              </a:r>
              <a:r>
                <a:rPr sz="1200" spc="20" dirty="0">
                  <a:solidFill>
                    <a:srgbClr val="313131"/>
                  </a:solidFill>
                  <a:latin typeface="Arial"/>
                  <a:cs typeface="Arial"/>
                </a:rPr>
                <a:t>r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>
                <a:latin typeface="Arial"/>
                <a:cs typeface="Arial"/>
              </a:endParaRPr>
            </a:p>
          </p:txBody>
        </p:sp>
        <p:sp>
          <p:nvSpPr>
            <p:cNvPr id="52" name="object 22">
              <a:extLst>
                <a:ext uri="{FF2B5EF4-FFF2-40B4-BE49-F238E27FC236}">
                  <a16:creationId xmlns:a16="http://schemas.microsoft.com/office/drawing/2014/main" id="{EE478125-FD93-4A8F-94CE-3991C1D8A586}"/>
                </a:ext>
              </a:extLst>
            </p:cNvPr>
            <p:cNvSpPr/>
            <p:nvPr/>
          </p:nvSpPr>
          <p:spPr>
            <a:xfrm>
              <a:off x="8010143" y="3279647"/>
              <a:ext cx="3938015" cy="156667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23">
              <a:extLst>
                <a:ext uri="{FF2B5EF4-FFF2-40B4-BE49-F238E27FC236}">
                  <a16:creationId xmlns:a16="http://schemas.microsoft.com/office/drawing/2014/main" id="{5F411AB4-48C6-4839-86FF-3C6E2FD1DC5C}"/>
                </a:ext>
              </a:extLst>
            </p:cNvPr>
            <p:cNvSpPr/>
            <p:nvPr/>
          </p:nvSpPr>
          <p:spPr>
            <a:xfrm>
              <a:off x="8049768" y="3319271"/>
              <a:ext cx="3810000" cy="1438910"/>
            </a:xfrm>
            <a:custGeom>
              <a:avLst/>
              <a:gdLst/>
              <a:ahLst/>
              <a:cxnLst/>
              <a:rect l="l" t="t" r="r" b="b"/>
              <a:pathLst>
                <a:path w="3810000" h="1438910">
                  <a:moveTo>
                    <a:pt x="0" y="1438655"/>
                  </a:moveTo>
                  <a:lnTo>
                    <a:pt x="3810000" y="1438655"/>
                  </a:lnTo>
                  <a:lnTo>
                    <a:pt x="3810000" y="0"/>
                  </a:lnTo>
                  <a:lnTo>
                    <a:pt x="0" y="0"/>
                  </a:lnTo>
                  <a:lnTo>
                    <a:pt x="0" y="14386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24">
              <a:extLst>
                <a:ext uri="{FF2B5EF4-FFF2-40B4-BE49-F238E27FC236}">
                  <a16:creationId xmlns:a16="http://schemas.microsoft.com/office/drawing/2014/main" id="{2B82FD0F-8A1C-4B4C-B371-D74927C5AF5C}"/>
                </a:ext>
              </a:extLst>
            </p:cNvPr>
            <p:cNvSpPr/>
            <p:nvPr/>
          </p:nvSpPr>
          <p:spPr>
            <a:xfrm>
              <a:off x="8049768" y="3319271"/>
              <a:ext cx="3810000" cy="1438910"/>
            </a:xfrm>
            <a:custGeom>
              <a:avLst/>
              <a:gdLst/>
              <a:ahLst/>
              <a:cxnLst/>
              <a:rect l="l" t="t" r="r" b="b"/>
              <a:pathLst>
                <a:path w="3810000" h="1438910">
                  <a:moveTo>
                    <a:pt x="0" y="1438655"/>
                  </a:moveTo>
                  <a:lnTo>
                    <a:pt x="3810000" y="1438655"/>
                  </a:lnTo>
                  <a:lnTo>
                    <a:pt x="3810000" y="0"/>
                  </a:lnTo>
                  <a:lnTo>
                    <a:pt x="0" y="0"/>
                  </a:lnTo>
                  <a:lnTo>
                    <a:pt x="0" y="1438655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25">
              <a:extLst>
                <a:ext uri="{FF2B5EF4-FFF2-40B4-BE49-F238E27FC236}">
                  <a16:creationId xmlns:a16="http://schemas.microsoft.com/office/drawing/2014/main" id="{2B9031E1-266C-4277-A077-290729A3FC7C}"/>
                </a:ext>
              </a:extLst>
            </p:cNvPr>
            <p:cNvSpPr/>
            <p:nvPr/>
          </p:nvSpPr>
          <p:spPr>
            <a:xfrm>
              <a:off x="10027919" y="3834384"/>
              <a:ext cx="694944" cy="57911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26">
              <a:extLst>
                <a:ext uri="{FF2B5EF4-FFF2-40B4-BE49-F238E27FC236}">
                  <a16:creationId xmlns:a16="http://schemas.microsoft.com/office/drawing/2014/main" id="{58E647DF-7D67-4DC5-9F18-7EC2B00E5D99}"/>
                </a:ext>
              </a:extLst>
            </p:cNvPr>
            <p:cNvSpPr/>
            <p:nvPr/>
          </p:nvSpPr>
          <p:spPr>
            <a:xfrm>
              <a:off x="9668256" y="4413503"/>
              <a:ext cx="1420368" cy="158495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27">
              <a:extLst>
                <a:ext uri="{FF2B5EF4-FFF2-40B4-BE49-F238E27FC236}">
                  <a16:creationId xmlns:a16="http://schemas.microsoft.com/office/drawing/2014/main" id="{E62DB8C3-B732-4551-85DB-99A782BDD25B}"/>
                </a:ext>
              </a:extLst>
            </p:cNvPr>
            <p:cNvSpPr txBox="1"/>
            <p:nvPr/>
          </p:nvSpPr>
          <p:spPr>
            <a:xfrm>
              <a:off x="10690986" y="3407712"/>
              <a:ext cx="1146810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200" spc="-100" dirty="0" err="1">
                  <a:solidFill>
                    <a:srgbClr val="313131"/>
                  </a:solidFill>
                  <a:latin typeface="Arial Unicode MS"/>
                  <a:cs typeface="Arial Unicode MS"/>
                </a:rPr>
                <a:t>매장</a:t>
              </a:r>
              <a:r>
                <a:rPr lang="ko-KR" altLang="en-US" sz="1200" spc="-100" dirty="0">
                  <a:solidFill>
                    <a:srgbClr val="313131"/>
                  </a:solidFill>
                  <a:latin typeface="Arial Unicode MS"/>
                  <a:cs typeface="Arial Unicode MS"/>
                </a:rPr>
                <a:t>간판</a:t>
              </a: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(</a:t>
              </a:r>
              <a:endParaRPr lang="en-US" altLang="ko-KR" sz="1200" spc="-5" dirty="0">
                <a:solidFill>
                  <a:srgbClr val="313131"/>
                </a:solidFill>
                <a:latin typeface="Arial"/>
                <a:cs typeface="Arial"/>
              </a:endParaRPr>
            </a:p>
            <a:p>
              <a:pPr marL="12700">
                <a:lnSpc>
                  <a:spcPct val="100000"/>
                </a:lnSpc>
              </a:pP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2000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 dirty="0">
                <a:latin typeface="Arial"/>
                <a:cs typeface="Arial"/>
              </a:endParaRPr>
            </a:p>
          </p:txBody>
        </p:sp>
        <p:sp>
          <p:nvSpPr>
            <p:cNvPr id="58" name="object 28">
              <a:extLst>
                <a:ext uri="{FF2B5EF4-FFF2-40B4-BE49-F238E27FC236}">
                  <a16:creationId xmlns:a16="http://schemas.microsoft.com/office/drawing/2014/main" id="{E673FAA2-A667-4A13-B960-7CBAC0A0146A}"/>
                </a:ext>
              </a:extLst>
            </p:cNvPr>
            <p:cNvSpPr/>
            <p:nvPr/>
          </p:nvSpPr>
          <p:spPr>
            <a:xfrm>
              <a:off x="7251192" y="3657600"/>
              <a:ext cx="3174365" cy="180340"/>
            </a:xfrm>
            <a:custGeom>
              <a:avLst/>
              <a:gdLst/>
              <a:ahLst/>
              <a:cxnLst/>
              <a:rect l="l" t="t" r="r" b="b"/>
              <a:pathLst>
                <a:path w="3174365" h="180339">
                  <a:moveTo>
                    <a:pt x="3082925" y="88518"/>
                  </a:moveTo>
                  <a:lnTo>
                    <a:pt x="3128644" y="179958"/>
                  </a:lnTo>
                  <a:lnTo>
                    <a:pt x="3159124" y="118999"/>
                  </a:lnTo>
                  <a:lnTo>
                    <a:pt x="3113404" y="118999"/>
                  </a:lnTo>
                  <a:lnTo>
                    <a:pt x="3113404" y="108839"/>
                  </a:lnTo>
                  <a:lnTo>
                    <a:pt x="3082925" y="88518"/>
                  </a:lnTo>
                  <a:close/>
                </a:path>
                <a:path w="3174365" h="180339">
                  <a:moveTo>
                    <a:pt x="3113404" y="108839"/>
                  </a:moveTo>
                  <a:lnTo>
                    <a:pt x="3113404" y="118999"/>
                  </a:lnTo>
                  <a:lnTo>
                    <a:pt x="3128644" y="118999"/>
                  </a:lnTo>
                  <a:lnTo>
                    <a:pt x="3113404" y="108839"/>
                  </a:lnTo>
                  <a:close/>
                </a:path>
                <a:path w="3174365" h="180339">
                  <a:moveTo>
                    <a:pt x="3113404" y="15239"/>
                  </a:moveTo>
                  <a:lnTo>
                    <a:pt x="3113404" y="108839"/>
                  </a:lnTo>
                  <a:lnTo>
                    <a:pt x="3128644" y="118999"/>
                  </a:lnTo>
                  <a:lnTo>
                    <a:pt x="3143884" y="108838"/>
                  </a:lnTo>
                  <a:lnTo>
                    <a:pt x="3143884" y="30480"/>
                  </a:lnTo>
                  <a:lnTo>
                    <a:pt x="3128644" y="30480"/>
                  </a:lnTo>
                  <a:lnTo>
                    <a:pt x="3113404" y="15239"/>
                  </a:lnTo>
                  <a:close/>
                </a:path>
                <a:path w="3174365" h="180339">
                  <a:moveTo>
                    <a:pt x="3143884" y="108839"/>
                  </a:moveTo>
                  <a:lnTo>
                    <a:pt x="3128644" y="118999"/>
                  </a:lnTo>
                  <a:lnTo>
                    <a:pt x="3143884" y="118999"/>
                  </a:lnTo>
                  <a:lnTo>
                    <a:pt x="3143884" y="108839"/>
                  </a:lnTo>
                  <a:close/>
                </a:path>
                <a:path w="3174365" h="180339">
                  <a:moveTo>
                    <a:pt x="3174364" y="88518"/>
                  </a:moveTo>
                  <a:lnTo>
                    <a:pt x="3143884" y="108839"/>
                  </a:lnTo>
                  <a:lnTo>
                    <a:pt x="3143884" y="118999"/>
                  </a:lnTo>
                  <a:lnTo>
                    <a:pt x="3159124" y="118999"/>
                  </a:lnTo>
                  <a:lnTo>
                    <a:pt x="3174364" y="88518"/>
                  </a:lnTo>
                  <a:close/>
                </a:path>
                <a:path w="3174365" h="180339">
                  <a:moveTo>
                    <a:pt x="3143884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3113404" y="30480"/>
                  </a:lnTo>
                  <a:lnTo>
                    <a:pt x="3113404" y="15239"/>
                  </a:lnTo>
                  <a:lnTo>
                    <a:pt x="3143884" y="15239"/>
                  </a:lnTo>
                  <a:lnTo>
                    <a:pt x="3143884" y="0"/>
                  </a:lnTo>
                  <a:close/>
                </a:path>
                <a:path w="3174365" h="180339">
                  <a:moveTo>
                    <a:pt x="3143884" y="15239"/>
                  </a:moveTo>
                  <a:lnTo>
                    <a:pt x="3113404" y="15239"/>
                  </a:lnTo>
                  <a:lnTo>
                    <a:pt x="3128644" y="30480"/>
                  </a:lnTo>
                  <a:lnTo>
                    <a:pt x="3143884" y="30480"/>
                  </a:lnTo>
                  <a:lnTo>
                    <a:pt x="3143884" y="15239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29">
              <a:extLst>
                <a:ext uri="{FF2B5EF4-FFF2-40B4-BE49-F238E27FC236}">
                  <a16:creationId xmlns:a16="http://schemas.microsoft.com/office/drawing/2014/main" id="{E4C0CA64-93A1-42CB-AE36-B5DC0A838BFF}"/>
                </a:ext>
              </a:extLst>
            </p:cNvPr>
            <p:cNvSpPr/>
            <p:nvPr/>
          </p:nvSpPr>
          <p:spPr>
            <a:xfrm>
              <a:off x="6492240" y="3425952"/>
              <a:ext cx="755904" cy="49377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30">
              <a:extLst>
                <a:ext uri="{FF2B5EF4-FFF2-40B4-BE49-F238E27FC236}">
                  <a16:creationId xmlns:a16="http://schemas.microsoft.com/office/drawing/2014/main" id="{742B0E56-7554-41BC-8FC9-0AA0D2D13BB6}"/>
                </a:ext>
              </a:extLst>
            </p:cNvPr>
            <p:cNvSpPr/>
            <p:nvPr/>
          </p:nvSpPr>
          <p:spPr>
            <a:xfrm>
              <a:off x="5209032" y="3674046"/>
              <a:ext cx="1283335" cy="0"/>
            </a:xfrm>
            <a:custGeom>
              <a:avLst/>
              <a:gdLst/>
              <a:ahLst/>
              <a:cxnLst/>
              <a:rect l="l" t="t" r="r" b="b"/>
              <a:pathLst>
                <a:path w="1283335">
                  <a:moveTo>
                    <a:pt x="0" y="0"/>
                  </a:moveTo>
                  <a:lnTo>
                    <a:pt x="1283207" y="0"/>
                  </a:lnTo>
                </a:path>
              </a:pathLst>
            </a:custGeom>
            <a:ln w="317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31">
              <a:extLst>
                <a:ext uri="{FF2B5EF4-FFF2-40B4-BE49-F238E27FC236}">
                  <a16:creationId xmlns:a16="http://schemas.microsoft.com/office/drawing/2014/main" id="{2CDD8AD0-6548-4FE9-AD2B-4DD19CA8B288}"/>
                </a:ext>
              </a:extLst>
            </p:cNvPr>
            <p:cNvSpPr txBox="1"/>
            <p:nvPr/>
          </p:nvSpPr>
          <p:spPr>
            <a:xfrm>
              <a:off x="8571738" y="2536656"/>
              <a:ext cx="909955" cy="3060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sz="1000" spc="-90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25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p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l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10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r>
                <a:rPr sz="1000" spc="-90" dirty="0">
                  <a:solidFill>
                    <a:srgbClr val="313131"/>
                  </a:solidFill>
                  <a:latin typeface="Arial"/>
                  <a:cs typeface="Arial"/>
                </a:rPr>
                <a:t>F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r>
                <a:rPr sz="1000" spc="10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11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endParaRPr sz="1000" dirty="0">
                <a:latin typeface="Arial"/>
                <a:cs typeface="Arial"/>
              </a:endParaRPr>
            </a:p>
            <a:p>
              <a:pPr marL="3810" algn="ctr">
                <a:lnSpc>
                  <a:spcPct val="100000"/>
                </a:lnSpc>
              </a:pP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r>
                <a:rPr sz="1000" spc="-45" dirty="0">
                  <a:solidFill>
                    <a:srgbClr val="313131"/>
                  </a:solidFill>
                  <a:latin typeface="Arial"/>
                  <a:cs typeface="Arial"/>
                </a:rPr>
                <a:t>I</a:t>
              </a:r>
              <a:r>
                <a:rPr sz="1000" spc="25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g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 </a:t>
              </a:r>
              <a:r>
                <a:rPr sz="1000" spc="-10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endParaRPr sz="1000" dirty="0">
                <a:latin typeface="Arial"/>
                <a:cs typeface="Arial"/>
              </a:endParaRPr>
            </a:p>
          </p:txBody>
        </p:sp>
        <p:sp>
          <p:nvSpPr>
            <p:cNvPr id="62" name="object 32">
              <a:extLst>
                <a:ext uri="{FF2B5EF4-FFF2-40B4-BE49-F238E27FC236}">
                  <a16:creationId xmlns:a16="http://schemas.microsoft.com/office/drawing/2014/main" id="{17804769-B68F-491A-B960-D74F1C0B4CE9}"/>
                </a:ext>
              </a:extLst>
            </p:cNvPr>
            <p:cNvSpPr/>
            <p:nvPr/>
          </p:nvSpPr>
          <p:spPr>
            <a:xfrm>
              <a:off x="8851392" y="2066544"/>
              <a:ext cx="426720" cy="42672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33">
              <a:extLst>
                <a:ext uri="{FF2B5EF4-FFF2-40B4-BE49-F238E27FC236}">
                  <a16:creationId xmlns:a16="http://schemas.microsoft.com/office/drawing/2014/main" id="{BFA6C403-5ECA-4DD3-84E8-499434AA578B}"/>
                </a:ext>
              </a:extLst>
            </p:cNvPr>
            <p:cNvSpPr txBox="1"/>
            <p:nvPr/>
          </p:nvSpPr>
          <p:spPr>
            <a:xfrm>
              <a:off x="8527160" y="4242026"/>
              <a:ext cx="910590" cy="30670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sz="1000" spc="-90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20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p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l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r>
                <a:rPr sz="1000" spc="-90" dirty="0">
                  <a:solidFill>
                    <a:srgbClr val="313131"/>
                  </a:solidFill>
                  <a:latin typeface="Arial"/>
                  <a:cs typeface="Arial"/>
                </a:rPr>
                <a:t>F</a:t>
              </a:r>
              <a:r>
                <a:rPr sz="1000" spc="15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114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endParaRPr sz="1000">
                <a:latin typeface="Arial"/>
                <a:cs typeface="Arial"/>
              </a:endParaRPr>
            </a:p>
            <a:p>
              <a:pPr marL="3175" algn="ctr">
                <a:lnSpc>
                  <a:spcPct val="100000"/>
                </a:lnSpc>
              </a:pP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r>
                <a:rPr sz="1000" spc="-45" dirty="0">
                  <a:solidFill>
                    <a:srgbClr val="313131"/>
                  </a:solidFill>
                  <a:latin typeface="Arial"/>
                  <a:cs typeface="Arial"/>
                </a:rPr>
                <a:t>I</a:t>
              </a:r>
              <a:r>
                <a:rPr sz="1000" spc="25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g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 </a:t>
              </a:r>
              <a:r>
                <a:rPr sz="1000" spc="-10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64" name="object 34">
              <a:extLst>
                <a:ext uri="{FF2B5EF4-FFF2-40B4-BE49-F238E27FC236}">
                  <a16:creationId xmlns:a16="http://schemas.microsoft.com/office/drawing/2014/main" id="{8B830C8F-B172-449A-AD98-89B00B586FD3}"/>
                </a:ext>
              </a:extLst>
            </p:cNvPr>
            <p:cNvSpPr/>
            <p:nvPr/>
          </p:nvSpPr>
          <p:spPr>
            <a:xfrm>
              <a:off x="8802623" y="3767328"/>
              <a:ext cx="432816" cy="43281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35">
              <a:extLst>
                <a:ext uri="{FF2B5EF4-FFF2-40B4-BE49-F238E27FC236}">
                  <a16:creationId xmlns:a16="http://schemas.microsoft.com/office/drawing/2014/main" id="{D9A7D271-E7A9-4E4D-991F-9227E16AFAE5}"/>
                </a:ext>
              </a:extLst>
            </p:cNvPr>
            <p:cNvSpPr/>
            <p:nvPr/>
          </p:nvSpPr>
          <p:spPr>
            <a:xfrm>
              <a:off x="8010143" y="4809744"/>
              <a:ext cx="3938015" cy="15666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36">
              <a:extLst>
                <a:ext uri="{FF2B5EF4-FFF2-40B4-BE49-F238E27FC236}">
                  <a16:creationId xmlns:a16="http://schemas.microsoft.com/office/drawing/2014/main" id="{61A157DD-6A26-4996-A211-5257CD2A8513}"/>
                </a:ext>
              </a:extLst>
            </p:cNvPr>
            <p:cNvSpPr/>
            <p:nvPr/>
          </p:nvSpPr>
          <p:spPr>
            <a:xfrm>
              <a:off x="8049768" y="4849367"/>
              <a:ext cx="3810000" cy="1438910"/>
            </a:xfrm>
            <a:custGeom>
              <a:avLst/>
              <a:gdLst/>
              <a:ahLst/>
              <a:cxnLst/>
              <a:rect l="l" t="t" r="r" b="b"/>
              <a:pathLst>
                <a:path w="3810000" h="1438910">
                  <a:moveTo>
                    <a:pt x="0" y="1438655"/>
                  </a:moveTo>
                  <a:lnTo>
                    <a:pt x="3810000" y="1438655"/>
                  </a:lnTo>
                  <a:lnTo>
                    <a:pt x="3810000" y="0"/>
                  </a:lnTo>
                  <a:lnTo>
                    <a:pt x="0" y="0"/>
                  </a:lnTo>
                  <a:lnTo>
                    <a:pt x="0" y="14386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37">
              <a:extLst>
                <a:ext uri="{FF2B5EF4-FFF2-40B4-BE49-F238E27FC236}">
                  <a16:creationId xmlns:a16="http://schemas.microsoft.com/office/drawing/2014/main" id="{25035295-2C42-48B7-9CE9-113309B8A024}"/>
                </a:ext>
              </a:extLst>
            </p:cNvPr>
            <p:cNvSpPr/>
            <p:nvPr/>
          </p:nvSpPr>
          <p:spPr>
            <a:xfrm>
              <a:off x="8049768" y="4849367"/>
              <a:ext cx="3810000" cy="1438910"/>
            </a:xfrm>
            <a:custGeom>
              <a:avLst/>
              <a:gdLst/>
              <a:ahLst/>
              <a:cxnLst/>
              <a:rect l="l" t="t" r="r" b="b"/>
              <a:pathLst>
                <a:path w="3810000" h="1438910">
                  <a:moveTo>
                    <a:pt x="0" y="1438655"/>
                  </a:moveTo>
                  <a:lnTo>
                    <a:pt x="3810000" y="1438655"/>
                  </a:lnTo>
                  <a:lnTo>
                    <a:pt x="3810000" y="0"/>
                  </a:lnTo>
                  <a:lnTo>
                    <a:pt x="0" y="0"/>
                  </a:lnTo>
                  <a:lnTo>
                    <a:pt x="0" y="1438655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38">
              <a:extLst>
                <a:ext uri="{FF2B5EF4-FFF2-40B4-BE49-F238E27FC236}">
                  <a16:creationId xmlns:a16="http://schemas.microsoft.com/office/drawing/2014/main" id="{AC5A0AC6-A1B0-4E0E-8993-B2A8A247B92B}"/>
                </a:ext>
              </a:extLst>
            </p:cNvPr>
            <p:cNvSpPr/>
            <p:nvPr/>
          </p:nvSpPr>
          <p:spPr>
            <a:xfrm>
              <a:off x="10058400" y="5449823"/>
              <a:ext cx="694944" cy="57302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39">
              <a:extLst>
                <a:ext uri="{FF2B5EF4-FFF2-40B4-BE49-F238E27FC236}">
                  <a16:creationId xmlns:a16="http://schemas.microsoft.com/office/drawing/2014/main" id="{22A64C3B-DDEC-4691-AB59-417432151A34}"/>
                </a:ext>
              </a:extLst>
            </p:cNvPr>
            <p:cNvSpPr/>
            <p:nvPr/>
          </p:nvSpPr>
          <p:spPr>
            <a:xfrm>
              <a:off x="9698735" y="6028944"/>
              <a:ext cx="1414272" cy="152400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2" name="object 40">
              <a:extLst>
                <a:ext uri="{FF2B5EF4-FFF2-40B4-BE49-F238E27FC236}">
                  <a16:creationId xmlns:a16="http://schemas.microsoft.com/office/drawing/2014/main" id="{A96DB62E-4B46-46D3-84D9-C23D7575493C}"/>
                </a:ext>
              </a:extLst>
            </p:cNvPr>
            <p:cNvSpPr txBox="1"/>
            <p:nvPr/>
          </p:nvSpPr>
          <p:spPr>
            <a:xfrm>
              <a:off x="10690986" y="4936678"/>
              <a:ext cx="1146810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200" spc="-105" dirty="0" err="1">
                  <a:solidFill>
                    <a:srgbClr val="0000FF"/>
                  </a:solidFill>
                  <a:latin typeface="Arial Unicode MS"/>
                  <a:cs typeface="Arial Unicode MS"/>
                </a:rPr>
                <a:t>매장</a:t>
              </a:r>
              <a:r>
                <a:rPr lang="ko-KR" altLang="en-US" sz="1200" spc="-105" dirty="0">
                  <a:solidFill>
                    <a:srgbClr val="0000FF"/>
                  </a:solidFill>
                  <a:latin typeface="Arial Unicode MS"/>
                  <a:cs typeface="Arial Unicode MS"/>
                </a:rPr>
                <a:t>간판</a:t>
              </a:r>
              <a:endParaRPr lang="en-US" altLang="ko-KR" sz="1200" spc="-105" dirty="0">
                <a:solidFill>
                  <a:srgbClr val="0000FF"/>
                </a:solidFill>
                <a:latin typeface="Arial Unicode MS"/>
                <a:cs typeface="Arial Unicode MS"/>
              </a:endParaRPr>
            </a:p>
            <a:p>
              <a:pPr marL="12700">
                <a:lnSpc>
                  <a:spcPct val="100000"/>
                </a:lnSpc>
              </a:pPr>
              <a:r>
                <a:rPr sz="1200" spc="-5" dirty="0">
                  <a:solidFill>
                    <a:srgbClr val="0000FF"/>
                  </a:solidFill>
                  <a:latin typeface="Arial"/>
                  <a:cs typeface="Arial"/>
                </a:rPr>
                <a:t>(c</a:t>
              </a:r>
              <a:r>
                <a:rPr sz="1200" spc="-10" dirty="0">
                  <a:solidFill>
                    <a:srgbClr val="0000FF"/>
                  </a:solidFill>
                  <a:latin typeface="Arial"/>
                  <a:cs typeface="Arial"/>
                </a:rPr>
                <a:t>o</a:t>
              </a:r>
              <a:r>
                <a:rPr sz="1200" dirty="0">
                  <a:solidFill>
                    <a:srgbClr val="0000FF"/>
                  </a:solidFill>
                  <a:latin typeface="Arial"/>
                  <a:cs typeface="Arial"/>
                </a:rPr>
                <a:t>d</a:t>
              </a:r>
              <a:r>
                <a:rPr sz="1200" spc="-50" dirty="0">
                  <a:solidFill>
                    <a:srgbClr val="0000FF"/>
                  </a:solidFill>
                  <a:latin typeface="Arial"/>
                  <a:cs typeface="Arial"/>
                </a:rPr>
                <a:t>e</a:t>
              </a:r>
              <a:r>
                <a:rPr sz="1200" dirty="0">
                  <a:solidFill>
                    <a:srgbClr val="0000FF"/>
                  </a:solidFill>
                  <a:latin typeface="Arial"/>
                  <a:cs typeface="Arial"/>
                </a:rPr>
                <a:t> </a:t>
              </a:r>
              <a:r>
                <a:rPr sz="1200" spc="45" dirty="0">
                  <a:solidFill>
                    <a:srgbClr val="0000FF"/>
                  </a:solidFill>
                  <a:latin typeface="Arial"/>
                  <a:cs typeface="Arial"/>
                </a:rPr>
                <a:t>3000</a:t>
              </a:r>
              <a:r>
                <a:rPr sz="1200" spc="25" dirty="0">
                  <a:solidFill>
                    <a:srgbClr val="0000FF"/>
                  </a:solidFill>
                  <a:latin typeface="Arial"/>
                  <a:cs typeface="Arial"/>
                </a:rPr>
                <a:t>)</a:t>
              </a:r>
              <a:endParaRPr sz="1200" dirty="0">
                <a:latin typeface="Arial"/>
                <a:cs typeface="Arial"/>
              </a:endParaRPr>
            </a:p>
          </p:txBody>
        </p:sp>
        <p:sp>
          <p:nvSpPr>
            <p:cNvPr id="103" name="object 41">
              <a:extLst>
                <a:ext uri="{FF2B5EF4-FFF2-40B4-BE49-F238E27FC236}">
                  <a16:creationId xmlns:a16="http://schemas.microsoft.com/office/drawing/2014/main" id="{A35E4C9A-0007-4647-8F57-8A9054A2E52D}"/>
                </a:ext>
              </a:extLst>
            </p:cNvPr>
            <p:cNvSpPr txBox="1"/>
            <p:nvPr/>
          </p:nvSpPr>
          <p:spPr>
            <a:xfrm>
              <a:off x="8555481" y="5611479"/>
              <a:ext cx="909955" cy="3060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sz="1000" spc="-90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25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p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l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10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r>
                <a:rPr sz="1000" spc="-90" dirty="0">
                  <a:solidFill>
                    <a:srgbClr val="313131"/>
                  </a:solidFill>
                  <a:latin typeface="Arial"/>
                  <a:cs typeface="Arial"/>
                </a:rPr>
                <a:t>F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r>
                <a:rPr sz="1000" spc="10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11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endParaRPr sz="1000">
                <a:latin typeface="Arial"/>
                <a:cs typeface="Arial"/>
              </a:endParaRPr>
            </a:p>
            <a:p>
              <a:pPr marL="4445" algn="ctr">
                <a:lnSpc>
                  <a:spcPct val="100000"/>
                </a:lnSpc>
              </a:pP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r>
                <a:rPr sz="1000" spc="-45" dirty="0">
                  <a:solidFill>
                    <a:srgbClr val="313131"/>
                  </a:solidFill>
                  <a:latin typeface="Arial"/>
                  <a:cs typeface="Arial"/>
                </a:rPr>
                <a:t>I</a:t>
              </a:r>
              <a:r>
                <a:rPr sz="1000" spc="20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g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 </a:t>
              </a:r>
              <a:r>
                <a:rPr sz="1000" spc="-10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000" spc="15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104" name="object 42">
              <a:extLst>
                <a:ext uri="{FF2B5EF4-FFF2-40B4-BE49-F238E27FC236}">
                  <a16:creationId xmlns:a16="http://schemas.microsoft.com/office/drawing/2014/main" id="{E91D78D2-5AF9-4E23-A702-A37B300DCD98}"/>
                </a:ext>
              </a:extLst>
            </p:cNvPr>
            <p:cNvSpPr/>
            <p:nvPr/>
          </p:nvSpPr>
          <p:spPr>
            <a:xfrm>
              <a:off x="8833104" y="5138928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0" y="426720"/>
                  </a:moveTo>
                  <a:lnTo>
                    <a:pt x="426720" y="426720"/>
                  </a:lnTo>
                  <a:lnTo>
                    <a:pt x="426720" y="0"/>
                  </a:lnTo>
                  <a:lnTo>
                    <a:pt x="0" y="0"/>
                  </a:lnTo>
                  <a:lnTo>
                    <a:pt x="0" y="426720"/>
                  </a:lnTo>
                  <a:close/>
                </a:path>
              </a:pathLst>
            </a:custGeom>
            <a:solidFill>
              <a:srgbClr val="5B8E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43">
              <a:extLst>
                <a:ext uri="{FF2B5EF4-FFF2-40B4-BE49-F238E27FC236}">
                  <a16:creationId xmlns:a16="http://schemas.microsoft.com/office/drawing/2014/main" id="{581AD693-FFC2-4841-AEB1-90777337605B}"/>
                </a:ext>
              </a:extLst>
            </p:cNvPr>
            <p:cNvSpPr/>
            <p:nvPr/>
          </p:nvSpPr>
          <p:spPr>
            <a:xfrm>
              <a:off x="8833104" y="5138928"/>
              <a:ext cx="426720" cy="42672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44">
              <a:extLst>
                <a:ext uri="{FF2B5EF4-FFF2-40B4-BE49-F238E27FC236}">
                  <a16:creationId xmlns:a16="http://schemas.microsoft.com/office/drawing/2014/main" id="{24C2E8A9-3C05-486D-85E0-A1F908D0230F}"/>
                </a:ext>
              </a:extLst>
            </p:cNvPr>
            <p:cNvSpPr/>
            <p:nvPr/>
          </p:nvSpPr>
          <p:spPr>
            <a:xfrm>
              <a:off x="6858000" y="3922776"/>
              <a:ext cx="3596640" cy="1529715"/>
            </a:xfrm>
            <a:custGeom>
              <a:avLst/>
              <a:gdLst/>
              <a:ahLst/>
              <a:cxnLst/>
              <a:rect l="l" t="t" r="r" b="b"/>
              <a:pathLst>
                <a:path w="3596640" h="1529714">
                  <a:moveTo>
                    <a:pt x="3504692" y="1438275"/>
                  </a:moveTo>
                  <a:lnTo>
                    <a:pt x="3550411" y="1529715"/>
                  </a:lnTo>
                  <a:lnTo>
                    <a:pt x="3580891" y="1468755"/>
                  </a:lnTo>
                  <a:lnTo>
                    <a:pt x="3535172" y="1468755"/>
                  </a:lnTo>
                  <a:lnTo>
                    <a:pt x="3535172" y="1458595"/>
                  </a:lnTo>
                  <a:lnTo>
                    <a:pt x="3504692" y="1438275"/>
                  </a:lnTo>
                  <a:close/>
                </a:path>
                <a:path w="3596640" h="1529714">
                  <a:moveTo>
                    <a:pt x="3535172" y="1458595"/>
                  </a:moveTo>
                  <a:lnTo>
                    <a:pt x="3535172" y="1468755"/>
                  </a:lnTo>
                  <a:lnTo>
                    <a:pt x="3550411" y="1468755"/>
                  </a:lnTo>
                  <a:lnTo>
                    <a:pt x="3535172" y="1458595"/>
                  </a:lnTo>
                  <a:close/>
                </a:path>
                <a:path w="3596640" h="1529714">
                  <a:moveTo>
                    <a:pt x="3535172" y="1085342"/>
                  </a:moveTo>
                  <a:lnTo>
                    <a:pt x="3535172" y="1458595"/>
                  </a:lnTo>
                  <a:lnTo>
                    <a:pt x="3550411" y="1468755"/>
                  </a:lnTo>
                  <a:lnTo>
                    <a:pt x="3565651" y="1458595"/>
                  </a:lnTo>
                  <a:lnTo>
                    <a:pt x="3565652" y="1100582"/>
                  </a:lnTo>
                  <a:lnTo>
                    <a:pt x="3550411" y="1100582"/>
                  </a:lnTo>
                  <a:lnTo>
                    <a:pt x="3535172" y="1085342"/>
                  </a:lnTo>
                  <a:close/>
                </a:path>
                <a:path w="3596640" h="1529714">
                  <a:moveTo>
                    <a:pt x="3565652" y="1458594"/>
                  </a:moveTo>
                  <a:lnTo>
                    <a:pt x="3550411" y="1468755"/>
                  </a:lnTo>
                  <a:lnTo>
                    <a:pt x="3565652" y="1468755"/>
                  </a:lnTo>
                  <a:lnTo>
                    <a:pt x="3565652" y="1458594"/>
                  </a:lnTo>
                  <a:close/>
                </a:path>
                <a:path w="3596640" h="1529714">
                  <a:moveTo>
                    <a:pt x="3596131" y="1438275"/>
                  </a:moveTo>
                  <a:lnTo>
                    <a:pt x="3565652" y="1458594"/>
                  </a:lnTo>
                  <a:lnTo>
                    <a:pt x="3565652" y="1468755"/>
                  </a:lnTo>
                  <a:lnTo>
                    <a:pt x="3580891" y="1468755"/>
                  </a:lnTo>
                  <a:lnTo>
                    <a:pt x="3596131" y="1438275"/>
                  </a:lnTo>
                  <a:close/>
                </a:path>
                <a:path w="3596640" h="1529714">
                  <a:moveTo>
                    <a:pt x="30479" y="0"/>
                  </a:moveTo>
                  <a:lnTo>
                    <a:pt x="0" y="0"/>
                  </a:lnTo>
                  <a:lnTo>
                    <a:pt x="0" y="1100582"/>
                  </a:lnTo>
                  <a:lnTo>
                    <a:pt x="3535172" y="1100582"/>
                  </a:lnTo>
                  <a:lnTo>
                    <a:pt x="3535172" y="1085342"/>
                  </a:lnTo>
                  <a:lnTo>
                    <a:pt x="30479" y="1085342"/>
                  </a:lnTo>
                  <a:lnTo>
                    <a:pt x="15240" y="1070102"/>
                  </a:lnTo>
                  <a:lnTo>
                    <a:pt x="30479" y="1070102"/>
                  </a:lnTo>
                  <a:lnTo>
                    <a:pt x="30479" y="0"/>
                  </a:lnTo>
                  <a:close/>
                </a:path>
                <a:path w="3596640" h="1529714">
                  <a:moveTo>
                    <a:pt x="3565652" y="1070102"/>
                  </a:moveTo>
                  <a:lnTo>
                    <a:pt x="30479" y="1070102"/>
                  </a:lnTo>
                  <a:lnTo>
                    <a:pt x="30479" y="1085342"/>
                  </a:lnTo>
                  <a:lnTo>
                    <a:pt x="3535172" y="1085342"/>
                  </a:lnTo>
                  <a:lnTo>
                    <a:pt x="3550411" y="1100582"/>
                  </a:lnTo>
                  <a:lnTo>
                    <a:pt x="3565652" y="1100582"/>
                  </a:lnTo>
                  <a:lnTo>
                    <a:pt x="3565652" y="1070102"/>
                  </a:lnTo>
                  <a:close/>
                </a:path>
                <a:path w="3596640" h="1529714">
                  <a:moveTo>
                    <a:pt x="30479" y="1070102"/>
                  </a:moveTo>
                  <a:lnTo>
                    <a:pt x="15240" y="1070102"/>
                  </a:lnTo>
                  <a:lnTo>
                    <a:pt x="30479" y="1085342"/>
                  </a:lnTo>
                  <a:lnTo>
                    <a:pt x="30479" y="1070102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45">
              <a:extLst>
                <a:ext uri="{FF2B5EF4-FFF2-40B4-BE49-F238E27FC236}">
                  <a16:creationId xmlns:a16="http://schemas.microsoft.com/office/drawing/2014/main" id="{A22D11C4-9322-423F-AFFB-E7A8EF384F72}"/>
                </a:ext>
              </a:extLst>
            </p:cNvPr>
            <p:cNvSpPr/>
            <p:nvPr/>
          </p:nvSpPr>
          <p:spPr>
            <a:xfrm>
              <a:off x="1091183" y="3383279"/>
              <a:ext cx="518159" cy="56692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46">
              <a:extLst>
                <a:ext uri="{FF2B5EF4-FFF2-40B4-BE49-F238E27FC236}">
                  <a16:creationId xmlns:a16="http://schemas.microsoft.com/office/drawing/2014/main" id="{E1B781EA-8D47-4E59-99C7-E2260872A68D}"/>
                </a:ext>
              </a:extLst>
            </p:cNvPr>
            <p:cNvSpPr/>
            <p:nvPr/>
          </p:nvSpPr>
          <p:spPr>
            <a:xfrm>
              <a:off x="1574456" y="3635259"/>
              <a:ext cx="2750820" cy="78740"/>
            </a:xfrm>
            <a:custGeom>
              <a:avLst/>
              <a:gdLst/>
              <a:ahLst/>
              <a:cxnLst/>
              <a:rect l="l" t="t" r="r" b="b"/>
              <a:pathLst>
                <a:path w="2750820" h="78739">
                  <a:moveTo>
                    <a:pt x="2674455" y="2273"/>
                  </a:moveTo>
                  <a:lnTo>
                    <a:pt x="2695619" y="34019"/>
                  </a:lnTo>
                  <a:lnTo>
                    <a:pt x="2699855" y="34023"/>
                  </a:lnTo>
                  <a:lnTo>
                    <a:pt x="2699855" y="46723"/>
                  </a:lnTo>
                  <a:lnTo>
                    <a:pt x="2695622" y="46723"/>
                  </a:lnTo>
                  <a:lnTo>
                    <a:pt x="2674455" y="78473"/>
                  </a:lnTo>
                  <a:lnTo>
                    <a:pt x="2737955" y="46723"/>
                  </a:lnTo>
                  <a:lnTo>
                    <a:pt x="2699855" y="46723"/>
                  </a:lnTo>
                  <a:lnTo>
                    <a:pt x="2737964" y="46719"/>
                  </a:lnTo>
                  <a:lnTo>
                    <a:pt x="2750655" y="40373"/>
                  </a:lnTo>
                  <a:lnTo>
                    <a:pt x="2674455" y="2273"/>
                  </a:lnTo>
                  <a:close/>
                </a:path>
                <a:path w="2750820" h="78739">
                  <a:moveTo>
                    <a:pt x="31663" y="0"/>
                  </a:moveTo>
                  <a:lnTo>
                    <a:pt x="19102" y="4592"/>
                  </a:lnTo>
                  <a:lnTo>
                    <a:pt x="9027" y="13405"/>
                  </a:lnTo>
                  <a:lnTo>
                    <a:pt x="2354" y="25798"/>
                  </a:lnTo>
                  <a:lnTo>
                    <a:pt x="0" y="41135"/>
                  </a:lnTo>
                  <a:lnTo>
                    <a:pt x="3889" y="54677"/>
                  </a:lnTo>
                  <a:lnTo>
                    <a:pt x="12187" y="65646"/>
                  </a:lnTo>
                  <a:lnTo>
                    <a:pt x="23875" y="72997"/>
                  </a:lnTo>
                  <a:lnTo>
                    <a:pt x="37935" y="75679"/>
                  </a:lnTo>
                  <a:lnTo>
                    <a:pt x="47787" y="74351"/>
                  </a:lnTo>
                  <a:lnTo>
                    <a:pt x="58998" y="68857"/>
                  </a:lnTo>
                  <a:lnTo>
                    <a:pt x="67812" y="59339"/>
                  </a:lnTo>
                  <a:lnTo>
                    <a:pt x="73441" y="46052"/>
                  </a:lnTo>
                  <a:lnTo>
                    <a:pt x="73647" y="43967"/>
                  </a:lnTo>
                  <a:lnTo>
                    <a:pt x="37935" y="43929"/>
                  </a:lnTo>
                  <a:lnTo>
                    <a:pt x="37935" y="31229"/>
                  </a:lnTo>
                  <a:lnTo>
                    <a:pt x="74906" y="31229"/>
                  </a:lnTo>
                  <a:lnTo>
                    <a:pt x="75102" y="29251"/>
                  </a:lnTo>
                  <a:lnTo>
                    <a:pt x="69990" y="17456"/>
                  </a:lnTo>
                  <a:lnTo>
                    <a:pt x="60777" y="8091"/>
                  </a:lnTo>
                  <a:lnTo>
                    <a:pt x="47867" y="1993"/>
                  </a:lnTo>
                  <a:lnTo>
                    <a:pt x="31663" y="0"/>
                  </a:lnTo>
                  <a:close/>
                </a:path>
                <a:path w="2750820" h="78739">
                  <a:moveTo>
                    <a:pt x="2699855" y="40373"/>
                  </a:moveTo>
                  <a:lnTo>
                    <a:pt x="2695625" y="46719"/>
                  </a:lnTo>
                  <a:lnTo>
                    <a:pt x="2699855" y="46723"/>
                  </a:lnTo>
                  <a:lnTo>
                    <a:pt x="2699855" y="40373"/>
                  </a:lnTo>
                  <a:close/>
                </a:path>
                <a:path w="2750820" h="78739">
                  <a:moveTo>
                    <a:pt x="74902" y="31268"/>
                  </a:moveTo>
                  <a:lnTo>
                    <a:pt x="73647" y="43967"/>
                  </a:lnTo>
                  <a:lnTo>
                    <a:pt x="2695625" y="46719"/>
                  </a:lnTo>
                  <a:lnTo>
                    <a:pt x="2699855" y="40373"/>
                  </a:lnTo>
                  <a:lnTo>
                    <a:pt x="2695619" y="34019"/>
                  </a:lnTo>
                  <a:lnTo>
                    <a:pt x="74902" y="31268"/>
                  </a:lnTo>
                  <a:close/>
                </a:path>
                <a:path w="2750820" h="78739">
                  <a:moveTo>
                    <a:pt x="37935" y="31229"/>
                  </a:moveTo>
                  <a:lnTo>
                    <a:pt x="37935" y="43929"/>
                  </a:lnTo>
                  <a:lnTo>
                    <a:pt x="73647" y="43967"/>
                  </a:lnTo>
                  <a:lnTo>
                    <a:pt x="74902" y="31268"/>
                  </a:lnTo>
                  <a:lnTo>
                    <a:pt x="37935" y="31229"/>
                  </a:lnTo>
                  <a:close/>
                </a:path>
                <a:path w="2750820" h="78739">
                  <a:moveTo>
                    <a:pt x="2695619" y="34019"/>
                  </a:moveTo>
                  <a:lnTo>
                    <a:pt x="2699855" y="40373"/>
                  </a:lnTo>
                  <a:lnTo>
                    <a:pt x="2699855" y="34023"/>
                  </a:lnTo>
                  <a:lnTo>
                    <a:pt x="2695619" y="34019"/>
                  </a:lnTo>
                  <a:close/>
                </a:path>
                <a:path w="2750820" h="78739">
                  <a:moveTo>
                    <a:pt x="74906" y="31229"/>
                  </a:moveTo>
                  <a:lnTo>
                    <a:pt x="37935" y="31229"/>
                  </a:lnTo>
                  <a:lnTo>
                    <a:pt x="74902" y="31268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47">
              <a:extLst>
                <a:ext uri="{FF2B5EF4-FFF2-40B4-BE49-F238E27FC236}">
                  <a16:creationId xmlns:a16="http://schemas.microsoft.com/office/drawing/2014/main" id="{D01C1688-4FD6-4FD6-A92D-39E52A26BBAD}"/>
                </a:ext>
              </a:extLst>
            </p:cNvPr>
            <p:cNvSpPr txBox="1"/>
            <p:nvPr/>
          </p:nvSpPr>
          <p:spPr>
            <a:xfrm>
              <a:off x="2291333" y="4407239"/>
              <a:ext cx="909955" cy="3060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sz="1000" spc="-90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25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p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l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10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r>
                <a:rPr sz="1000" spc="-90" dirty="0">
                  <a:solidFill>
                    <a:srgbClr val="313131"/>
                  </a:solidFill>
                  <a:latin typeface="Arial"/>
                  <a:cs typeface="Arial"/>
                </a:rPr>
                <a:t>F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r>
                <a:rPr sz="1000" spc="10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11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endParaRPr sz="1000">
                <a:latin typeface="Arial"/>
                <a:cs typeface="Arial"/>
              </a:endParaRPr>
            </a:p>
            <a:p>
              <a:pPr marL="4445" algn="ctr">
                <a:lnSpc>
                  <a:spcPct val="100000"/>
                </a:lnSpc>
              </a:pP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r>
                <a:rPr sz="1000" spc="-45" dirty="0">
                  <a:solidFill>
                    <a:srgbClr val="313131"/>
                  </a:solidFill>
                  <a:latin typeface="Arial"/>
                  <a:cs typeface="Arial"/>
                </a:rPr>
                <a:t>I</a:t>
              </a:r>
              <a:r>
                <a:rPr sz="1000" spc="20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g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 </a:t>
              </a:r>
              <a:r>
                <a:rPr sz="1000" spc="-10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000" spc="15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110" name="object 48">
              <a:extLst>
                <a:ext uri="{FF2B5EF4-FFF2-40B4-BE49-F238E27FC236}">
                  <a16:creationId xmlns:a16="http://schemas.microsoft.com/office/drawing/2014/main" id="{9B89C1D1-6BEB-4B41-9CE9-F69D76ED1E5D}"/>
                </a:ext>
              </a:extLst>
            </p:cNvPr>
            <p:cNvSpPr/>
            <p:nvPr/>
          </p:nvSpPr>
          <p:spPr>
            <a:xfrm>
              <a:off x="2572511" y="3931920"/>
              <a:ext cx="426720" cy="433070"/>
            </a:xfrm>
            <a:custGeom>
              <a:avLst/>
              <a:gdLst/>
              <a:ahLst/>
              <a:cxnLst/>
              <a:rect l="l" t="t" r="r" b="b"/>
              <a:pathLst>
                <a:path w="426719" h="433070">
                  <a:moveTo>
                    <a:pt x="0" y="432815"/>
                  </a:moveTo>
                  <a:lnTo>
                    <a:pt x="426719" y="432815"/>
                  </a:lnTo>
                  <a:lnTo>
                    <a:pt x="426719" y="0"/>
                  </a:lnTo>
                  <a:lnTo>
                    <a:pt x="0" y="0"/>
                  </a:lnTo>
                  <a:lnTo>
                    <a:pt x="0" y="432815"/>
                  </a:lnTo>
                  <a:close/>
                </a:path>
              </a:pathLst>
            </a:custGeom>
            <a:solidFill>
              <a:srgbClr val="5B8E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49">
              <a:extLst>
                <a:ext uri="{FF2B5EF4-FFF2-40B4-BE49-F238E27FC236}">
                  <a16:creationId xmlns:a16="http://schemas.microsoft.com/office/drawing/2014/main" id="{09816FD7-6BBF-456A-841F-621F117CDD3D}"/>
                </a:ext>
              </a:extLst>
            </p:cNvPr>
            <p:cNvSpPr/>
            <p:nvPr/>
          </p:nvSpPr>
          <p:spPr>
            <a:xfrm>
              <a:off x="2572511" y="3931920"/>
              <a:ext cx="426719" cy="432815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50">
              <a:extLst>
                <a:ext uri="{FF2B5EF4-FFF2-40B4-BE49-F238E27FC236}">
                  <a16:creationId xmlns:a16="http://schemas.microsoft.com/office/drawing/2014/main" id="{2DE1997E-B7DC-4728-9586-B50216F5EBD4}"/>
                </a:ext>
              </a:extLst>
            </p:cNvPr>
            <p:cNvSpPr txBox="1"/>
            <p:nvPr/>
          </p:nvSpPr>
          <p:spPr>
            <a:xfrm>
              <a:off x="791667" y="3754968"/>
              <a:ext cx="2335530" cy="4908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indent="1663700">
                <a:lnSpc>
                  <a:spcPct val="100000"/>
                </a:lnSpc>
              </a:pPr>
              <a:r>
                <a:rPr sz="1000" spc="-105" dirty="0">
                  <a:solidFill>
                    <a:srgbClr val="0000FF"/>
                  </a:solidFill>
                  <a:latin typeface="Arial"/>
                  <a:cs typeface="Arial"/>
                </a:rPr>
                <a:t>C</a:t>
              </a:r>
              <a:r>
                <a:rPr sz="1000" spc="10" dirty="0">
                  <a:solidFill>
                    <a:srgbClr val="0000FF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0000FF"/>
                  </a:solidFill>
                  <a:latin typeface="Arial"/>
                  <a:cs typeface="Arial"/>
                </a:rPr>
                <a:t>d</a:t>
              </a:r>
              <a:r>
                <a:rPr sz="1000" spc="-35" dirty="0">
                  <a:solidFill>
                    <a:srgbClr val="0000FF"/>
                  </a:solidFill>
                  <a:latin typeface="Arial"/>
                  <a:cs typeface="Arial"/>
                </a:rPr>
                <a:t>e</a:t>
              </a:r>
              <a:r>
                <a:rPr sz="1000" spc="10" dirty="0">
                  <a:solidFill>
                    <a:srgbClr val="0000FF"/>
                  </a:solidFill>
                  <a:latin typeface="Arial"/>
                  <a:cs typeface="Arial"/>
                </a:rPr>
                <a:t> </a:t>
              </a:r>
              <a:r>
                <a:rPr sz="1000" spc="65" dirty="0">
                  <a:solidFill>
                    <a:srgbClr val="0000FF"/>
                  </a:solidFill>
                  <a:latin typeface="Arial"/>
                  <a:cs typeface="Arial"/>
                </a:rPr>
                <a:t>3000</a:t>
              </a:r>
              <a:endParaRPr sz="1000">
                <a:latin typeface="Arial"/>
                <a:cs typeface="Arial"/>
              </a:endParaRPr>
            </a:p>
            <a:p>
              <a:pPr>
                <a:lnSpc>
                  <a:spcPct val="100000"/>
                </a:lnSpc>
                <a:spcBef>
                  <a:spcPts val="5"/>
                </a:spcBef>
              </a:pPr>
              <a:endParaRPr sz="1050">
                <a:latin typeface="Times New Roman"/>
                <a:cs typeface="Times New Roman"/>
              </a:endParaRPr>
            </a:p>
            <a:p>
              <a:pPr marL="12700">
                <a:lnSpc>
                  <a:spcPct val="100000"/>
                </a:lnSpc>
              </a:pPr>
              <a:r>
                <a:rPr sz="1200" spc="-70" dirty="0">
                  <a:solidFill>
                    <a:srgbClr val="646464"/>
                  </a:solidFill>
                  <a:latin typeface="Arial"/>
                  <a:cs typeface="Arial"/>
                </a:rPr>
                <a:t>T</a:t>
              </a:r>
              <a:r>
                <a:rPr sz="1200" spc="-20" dirty="0">
                  <a:solidFill>
                    <a:srgbClr val="646464"/>
                  </a:solidFill>
                  <a:latin typeface="Arial"/>
                  <a:cs typeface="Arial"/>
                </a:rPr>
                <a:t>e</a:t>
              </a:r>
              <a:r>
                <a:rPr sz="1200" spc="-25" dirty="0">
                  <a:solidFill>
                    <a:srgbClr val="646464"/>
                  </a:solidFill>
                  <a:latin typeface="Arial"/>
                  <a:cs typeface="Arial"/>
                </a:rPr>
                <a:t>m</a:t>
              </a:r>
              <a:r>
                <a:rPr sz="1200" spc="-5" dirty="0">
                  <a:solidFill>
                    <a:srgbClr val="646464"/>
                  </a:solidFill>
                  <a:latin typeface="Arial"/>
                  <a:cs typeface="Arial"/>
                </a:rPr>
                <a:t>p</a:t>
              </a:r>
              <a:r>
                <a:rPr sz="1200" spc="15" dirty="0">
                  <a:solidFill>
                    <a:srgbClr val="646464"/>
                  </a:solidFill>
                  <a:latin typeface="Arial"/>
                  <a:cs typeface="Arial"/>
                </a:rPr>
                <a:t>l</a:t>
              </a:r>
              <a:r>
                <a:rPr sz="1200" spc="-50" dirty="0">
                  <a:solidFill>
                    <a:srgbClr val="646464"/>
                  </a:solidFill>
                  <a:latin typeface="Arial"/>
                  <a:cs typeface="Arial"/>
                </a:rPr>
                <a:t>a</a:t>
              </a:r>
              <a:r>
                <a:rPr sz="1200" spc="50" dirty="0">
                  <a:solidFill>
                    <a:srgbClr val="646464"/>
                  </a:solidFill>
                  <a:latin typeface="Arial"/>
                  <a:cs typeface="Arial"/>
                </a:rPr>
                <a:t>te</a:t>
              </a:r>
              <a:r>
                <a:rPr sz="1200" spc="-45" dirty="0">
                  <a:solidFill>
                    <a:srgbClr val="646464"/>
                  </a:solidFill>
                  <a:latin typeface="Arial"/>
                  <a:cs typeface="Arial"/>
                </a:rPr>
                <a:t> </a:t>
              </a:r>
              <a:r>
                <a:rPr sz="1200" spc="-85" dirty="0">
                  <a:solidFill>
                    <a:srgbClr val="646464"/>
                  </a:solidFill>
                  <a:latin typeface="Arial"/>
                  <a:cs typeface="Arial"/>
                </a:rPr>
                <a:t>E</a:t>
              </a:r>
              <a:r>
                <a:rPr sz="1200" spc="-5" dirty="0">
                  <a:solidFill>
                    <a:srgbClr val="646464"/>
                  </a:solidFill>
                  <a:latin typeface="Arial"/>
                  <a:cs typeface="Arial"/>
                </a:rPr>
                <a:t>d</a:t>
              </a:r>
              <a:r>
                <a:rPr sz="1200" spc="15" dirty="0">
                  <a:solidFill>
                    <a:srgbClr val="646464"/>
                  </a:solidFill>
                  <a:latin typeface="Arial"/>
                  <a:cs typeface="Arial"/>
                </a:rPr>
                <a:t>i</a:t>
              </a:r>
              <a:r>
                <a:rPr sz="1200" spc="70" dirty="0">
                  <a:solidFill>
                    <a:srgbClr val="646464"/>
                  </a:solidFill>
                  <a:latin typeface="Arial"/>
                  <a:cs typeface="Arial"/>
                </a:rPr>
                <a:t>to</a:t>
              </a:r>
              <a:r>
                <a:rPr sz="1200" spc="45" dirty="0">
                  <a:solidFill>
                    <a:srgbClr val="646464"/>
                  </a:solidFill>
                  <a:latin typeface="Arial"/>
                  <a:cs typeface="Arial"/>
                </a:rPr>
                <a:t>r</a:t>
              </a:r>
              <a:endParaRPr sz="1200">
                <a:latin typeface="Arial"/>
                <a:cs typeface="Arial"/>
              </a:endParaRPr>
            </a:p>
          </p:txBody>
        </p:sp>
        <p:sp>
          <p:nvSpPr>
            <p:cNvPr id="113" name="object 51">
              <a:extLst>
                <a:ext uri="{FF2B5EF4-FFF2-40B4-BE49-F238E27FC236}">
                  <a16:creationId xmlns:a16="http://schemas.microsoft.com/office/drawing/2014/main" id="{2EEA0839-2A62-4334-8DE8-BA5B95FEE54E}"/>
                </a:ext>
              </a:extLst>
            </p:cNvPr>
            <p:cNvSpPr txBox="1"/>
            <p:nvPr/>
          </p:nvSpPr>
          <p:spPr>
            <a:xfrm>
              <a:off x="2301367" y="3311102"/>
              <a:ext cx="909955" cy="30670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sz="1000" spc="-90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25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p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l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10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r>
                <a:rPr sz="1000" spc="-90" dirty="0">
                  <a:solidFill>
                    <a:srgbClr val="313131"/>
                  </a:solidFill>
                  <a:latin typeface="Arial"/>
                  <a:cs typeface="Arial"/>
                </a:rPr>
                <a:t>F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r>
                <a:rPr sz="1000" spc="10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11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endParaRPr sz="1000">
                <a:latin typeface="Arial"/>
                <a:cs typeface="Arial"/>
              </a:endParaRPr>
            </a:p>
            <a:p>
              <a:pPr marL="3810" algn="ctr">
                <a:lnSpc>
                  <a:spcPct val="100000"/>
                </a:lnSpc>
              </a:pPr>
              <a:r>
                <a:rPr sz="1000" spc="100" dirty="0">
                  <a:solidFill>
                    <a:srgbClr val="313131"/>
                  </a:solidFill>
                  <a:latin typeface="Arial"/>
                  <a:cs typeface="Arial"/>
                </a:rPr>
                <a:t>/</a:t>
              </a:r>
              <a:r>
                <a:rPr sz="1000" spc="-45" dirty="0">
                  <a:solidFill>
                    <a:srgbClr val="313131"/>
                  </a:solidFill>
                  <a:latin typeface="Arial"/>
                  <a:cs typeface="Arial"/>
                </a:rPr>
                <a:t>I</a:t>
              </a:r>
              <a:r>
                <a:rPr sz="1000" spc="25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g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 </a:t>
              </a:r>
              <a:r>
                <a:rPr sz="1000" spc="-10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114" name="object 52">
              <a:extLst>
                <a:ext uri="{FF2B5EF4-FFF2-40B4-BE49-F238E27FC236}">
                  <a16:creationId xmlns:a16="http://schemas.microsoft.com/office/drawing/2014/main" id="{B6138D9B-5AF8-44BE-901F-2C7C6FA30C98}"/>
                </a:ext>
              </a:extLst>
            </p:cNvPr>
            <p:cNvSpPr/>
            <p:nvPr/>
          </p:nvSpPr>
          <p:spPr>
            <a:xfrm>
              <a:off x="2584704" y="2840735"/>
              <a:ext cx="426719" cy="42672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53">
              <a:extLst>
                <a:ext uri="{FF2B5EF4-FFF2-40B4-BE49-F238E27FC236}">
                  <a16:creationId xmlns:a16="http://schemas.microsoft.com/office/drawing/2014/main" id="{AEB4E112-A881-47AB-9A60-FE1640DA1E15}"/>
                </a:ext>
              </a:extLst>
            </p:cNvPr>
            <p:cNvSpPr txBox="1"/>
            <p:nvPr/>
          </p:nvSpPr>
          <p:spPr>
            <a:xfrm>
              <a:off x="2636647" y="2659225"/>
              <a:ext cx="242570" cy="15430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000" spc="-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L</a:t>
              </a:r>
              <a:r>
                <a:rPr sz="1000" spc="-50" dirty="0">
                  <a:solidFill>
                    <a:srgbClr val="313131"/>
                  </a:solidFill>
                  <a:latin typeface="Arial"/>
                  <a:cs typeface="Arial"/>
                </a:rPr>
                <a:t>L</a:t>
              </a:r>
              <a:endParaRPr sz="1000">
                <a:latin typeface="Arial"/>
                <a:cs typeface="Arial"/>
              </a:endParaRPr>
            </a:p>
          </p:txBody>
        </p:sp>
      </p:grpSp>
      <p:sp>
        <p:nvSpPr>
          <p:cNvPr id="117" name="직사각형 116">
            <a:extLst>
              <a:ext uri="{FF2B5EF4-FFF2-40B4-BE49-F238E27FC236}">
                <a16:creationId xmlns:a16="http://schemas.microsoft.com/office/drawing/2014/main" id="{2D277CC3-DFF6-464B-A6B0-F3A233DCD959}"/>
              </a:ext>
            </a:extLst>
          </p:cNvPr>
          <p:cNvSpPr/>
          <p:nvPr/>
        </p:nvSpPr>
        <p:spPr>
          <a:xfrm>
            <a:off x="332232" y="5989303"/>
            <a:ext cx="9569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b="1" dirty="0"/>
              <a:t>e-</a:t>
            </a:r>
            <a:r>
              <a:rPr lang="en-US" altLang="ko-KR" b="1" dirty="0" err="1"/>
              <a:t>SignBoard</a:t>
            </a:r>
            <a:r>
              <a:rPr lang="en-US" altLang="ko-KR" b="1" dirty="0"/>
              <a:t> Editor</a:t>
            </a:r>
            <a:r>
              <a:rPr lang="ko-KR" altLang="en-US" b="1" dirty="0"/>
              <a:t>를 이용하여 쉽고 편리하게 </a:t>
            </a:r>
            <a:r>
              <a:rPr lang="ko-KR" altLang="en-US" b="1" dirty="0" err="1"/>
              <a:t>간판이미지를</a:t>
            </a:r>
            <a:r>
              <a:rPr lang="ko-KR" altLang="en-US" b="1" dirty="0"/>
              <a:t> 편집</a:t>
            </a:r>
            <a:br>
              <a:rPr lang="en-US" altLang="ko-KR" b="1" dirty="0"/>
            </a:br>
            <a:r>
              <a:rPr lang="ko-KR" altLang="en-US" b="1" dirty="0"/>
              <a:t>할 </a:t>
            </a:r>
            <a:r>
              <a:rPr lang="ko-KR" altLang="en-US" b="1" dirty="0" err="1"/>
              <a:t>수있으며</a:t>
            </a:r>
            <a:r>
              <a:rPr lang="en-US" altLang="ko-KR" b="1" dirty="0"/>
              <a:t>, ESB</a:t>
            </a:r>
            <a:r>
              <a:rPr lang="ko-KR" altLang="en-US" b="1" dirty="0"/>
              <a:t>서버에</a:t>
            </a:r>
            <a:r>
              <a:rPr lang="en-US" altLang="ko-KR" b="1" dirty="0"/>
              <a:t> </a:t>
            </a:r>
            <a:r>
              <a:rPr lang="ko-KR" altLang="en-US" b="1" dirty="0"/>
              <a:t>접속하여 바로 지역 </a:t>
            </a:r>
            <a:r>
              <a:rPr lang="ko-KR" altLang="en-US" b="1" dirty="0" err="1"/>
              <a:t>간판이미지를</a:t>
            </a:r>
            <a:r>
              <a:rPr lang="ko-KR" altLang="en-US" b="1" dirty="0"/>
              <a:t> 을 변경한다</a:t>
            </a:r>
            <a:r>
              <a:rPr lang="en-US" altLang="ko-KR" b="1" dirty="0"/>
              <a:t>.</a:t>
            </a:r>
            <a:r>
              <a:rPr lang="ko-KR" altLang="en-US" b="1" dirty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94881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모바일을 이용한 간판 이미지 전송</a:t>
            </a: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8DECAC4-778B-4069-AE53-F3AACAED6ACF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4.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구축방안</a:t>
            </a:r>
          </a:p>
        </p:txBody>
      </p:sp>
      <p:sp>
        <p:nvSpPr>
          <p:cNvPr id="29" name="object 31">
            <a:extLst>
              <a:ext uri="{FF2B5EF4-FFF2-40B4-BE49-F238E27FC236}">
                <a16:creationId xmlns:a16="http://schemas.microsoft.com/office/drawing/2014/main" id="{9C682955-CC45-4FDD-98E9-0924C259F94F}"/>
              </a:ext>
            </a:extLst>
          </p:cNvPr>
          <p:cNvSpPr/>
          <p:nvPr/>
        </p:nvSpPr>
        <p:spPr>
          <a:xfrm>
            <a:off x="6022847" y="4858511"/>
            <a:ext cx="3285744" cy="15666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3">
            <a:extLst>
              <a:ext uri="{FF2B5EF4-FFF2-40B4-BE49-F238E27FC236}">
                <a16:creationId xmlns:a16="http://schemas.microsoft.com/office/drawing/2014/main" id="{66DE40A9-050C-4E73-80AD-06EC69C252CB}"/>
              </a:ext>
            </a:extLst>
          </p:cNvPr>
          <p:cNvSpPr/>
          <p:nvPr/>
        </p:nvSpPr>
        <p:spPr>
          <a:xfrm>
            <a:off x="6062471" y="4898135"/>
            <a:ext cx="3157855" cy="1438910"/>
          </a:xfrm>
          <a:custGeom>
            <a:avLst/>
            <a:gdLst/>
            <a:ahLst/>
            <a:cxnLst/>
            <a:rect l="l" t="t" r="r" b="b"/>
            <a:pathLst>
              <a:path w="3157854" h="1438910">
                <a:moveTo>
                  <a:pt x="0" y="1438656"/>
                </a:moveTo>
                <a:lnTo>
                  <a:pt x="3157728" y="1438656"/>
                </a:lnTo>
                <a:lnTo>
                  <a:pt x="3157728" y="0"/>
                </a:lnTo>
                <a:lnTo>
                  <a:pt x="0" y="0"/>
                </a:lnTo>
                <a:lnTo>
                  <a:pt x="0" y="1438656"/>
                </a:lnTo>
                <a:close/>
              </a:path>
            </a:pathLst>
          </a:custGeom>
          <a:ln w="6102">
            <a:solidFill>
              <a:srgbClr val="D7D7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FC189349-E533-4F45-AE33-365F6361859C}"/>
              </a:ext>
            </a:extLst>
          </p:cNvPr>
          <p:cNvGrpSpPr/>
          <p:nvPr/>
        </p:nvGrpSpPr>
        <p:grpSpPr>
          <a:xfrm>
            <a:off x="390144" y="2080260"/>
            <a:ext cx="11411712" cy="4599685"/>
            <a:chOff x="371856" y="1737360"/>
            <a:chExt cx="11411712" cy="4599685"/>
          </a:xfrm>
        </p:grpSpPr>
        <p:sp>
          <p:nvSpPr>
            <p:cNvPr id="4" name="object 5">
              <a:extLst>
                <a:ext uri="{FF2B5EF4-FFF2-40B4-BE49-F238E27FC236}">
                  <a16:creationId xmlns:a16="http://schemas.microsoft.com/office/drawing/2014/main" id="{9DFBEF20-14F1-4147-92B9-FB099F8CA662}"/>
                </a:ext>
              </a:extLst>
            </p:cNvPr>
            <p:cNvSpPr/>
            <p:nvPr/>
          </p:nvSpPr>
          <p:spPr>
            <a:xfrm>
              <a:off x="371856" y="2346960"/>
              <a:ext cx="4693920" cy="32491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6">
              <a:extLst>
                <a:ext uri="{FF2B5EF4-FFF2-40B4-BE49-F238E27FC236}">
                  <a16:creationId xmlns:a16="http://schemas.microsoft.com/office/drawing/2014/main" id="{B6E9BD40-942A-44CF-A66F-6EBEBF22975E}"/>
                </a:ext>
              </a:extLst>
            </p:cNvPr>
            <p:cNvSpPr/>
            <p:nvPr/>
          </p:nvSpPr>
          <p:spPr>
            <a:xfrm>
              <a:off x="411480" y="2386583"/>
              <a:ext cx="4566285" cy="3121660"/>
            </a:xfrm>
            <a:custGeom>
              <a:avLst/>
              <a:gdLst/>
              <a:ahLst/>
              <a:cxnLst/>
              <a:rect l="l" t="t" r="r" b="b"/>
              <a:pathLst>
                <a:path w="4566285" h="3121660">
                  <a:moveTo>
                    <a:pt x="0" y="3121152"/>
                  </a:moveTo>
                  <a:lnTo>
                    <a:pt x="4565904" y="3121152"/>
                  </a:lnTo>
                  <a:lnTo>
                    <a:pt x="4565904" y="0"/>
                  </a:lnTo>
                  <a:lnTo>
                    <a:pt x="0" y="0"/>
                  </a:lnTo>
                  <a:lnTo>
                    <a:pt x="0" y="31211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7">
              <a:extLst>
                <a:ext uri="{FF2B5EF4-FFF2-40B4-BE49-F238E27FC236}">
                  <a16:creationId xmlns:a16="http://schemas.microsoft.com/office/drawing/2014/main" id="{94EFCF6E-D661-45AC-8914-2A1A95BF36A8}"/>
                </a:ext>
              </a:extLst>
            </p:cNvPr>
            <p:cNvSpPr/>
            <p:nvPr/>
          </p:nvSpPr>
          <p:spPr>
            <a:xfrm>
              <a:off x="411480" y="2386583"/>
              <a:ext cx="4566285" cy="3121660"/>
            </a:xfrm>
            <a:custGeom>
              <a:avLst/>
              <a:gdLst/>
              <a:ahLst/>
              <a:cxnLst/>
              <a:rect l="l" t="t" r="r" b="b"/>
              <a:pathLst>
                <a:path w="4566285" h="3121660">
                  <a:moveTo>
                    <a:pt x="0" y="3121152"/>
                  </a:moveTo>
                  <a:lnTo>
                    <a:pt x="4565904" y="3121152"/>
                  </a:lnTo>
                  <a:lnTo>
                    <a:pt x="4565904" y="0"/>
                  </a:lnTo>
                  <a:lnTo>
                    <a:pt x="0" y="0"/>
                  </a:lnTo>
                  <a:lnTo>
                    <a:pt x="0" y="3121152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11">
              <a:extLst>
                <a:ext uri="{FF2B5EF4-FFF2-40B4-BE49-F238E27FC236}">
                  <a16:creationId xmlns:a16="http://schemas.microsoft.com/office/drawing/2014/main" id="{A4285552-CF2A-4F6B-864A-708576C16A12}"/>
                </a:ext>
              </a:extLst>
            </p:cNvPr>
            <p:cNvSpPr/>
            <p:nvPr/>
          </p:nvSpPr>
          <p:spPr>
            <a:xfrm>
              <a:off x="6022847" y="1767839"/>
              <a:ext cx="3285744" cy="157276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2">
              <a:extLst>
                <a:ext uri="{FF2B5EF4-FFF2-40B4-BE49-F238E27FC236}">
                  <a16:creationId xmlns:a16="http://schemas.microsoft.com/office/drawing/2014/main" id="{F741A945-9A30-4BF5-A689-D5CE7213CF82}"/>
                </a:ext>
              </a:extLst>
            </p:cNvPr>
            <p:cNvSpPr/>
            <p:nvPr/>
          </p:nvSpPr>
          <p:spPr>
            <a:xfrm>
              <a:off x="6062471" y="1807464"/>
              <a:ext cx="3157855" cy="1445260"/>
            </a:xfrm>
            <a:custGeom>
              <a:avLst/>
              <a:gdLst/>
              <a:ahLst/>
              <a:cxnLst/>
              <a:rect l="l" t="t" r="r" b="b"/>
              <a:pathLst>
                <a:path w="3157854" h="1445260">
                  <a:moveTo>
                    <a:pt x="0" y="1444752"/>
                  </a:moveTo>
                  <a:lnTo>
                    <a:pt x="3157728" y="1444752"/>
                  </a:lnTo>
                  <a:lnTo>
                    <a:pt x="3157728" y="0"/>
                  </a:lnTo>
                  <a:lnTo>
                    <a:pt x="0" y="0"/>
                  </a:lnTo>
                  <a:lnTo>
                    <a:pt x="0" y="14447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3">
              <a:extLst>
                <a:ext uri="{FF2B5EF4-FFF2-40B4-BE49-F238E27FC236}">
                  <a16:creationId xmlns:a16="http://schemas.microsoft.com/office/drawing/2014/main" id="{6C84F3D0-1887-468F-B3DA-85B5F28E2D8D}"/>
                </a:ext>
              </a:extLst>
            </p:cNvPr>
            <p:cNvSpPr/>
            <p:nvPr/>
          </p:nvSpPr>
          <p:spPr>
            <a:xfrm>
              <a:off x="6062471" y="1807464"/>
              <a:ext cx="3157855" cy="1445260"/>
            </a:xfrm>
            <a:custGeom>
              <a:avLst/>
              <a:gdLst/>
              <a:ahLst/>
              <a:cxnLst/>
              <a:rect l="l" t="t" r="r" b="b"/>
              <a:pathLst>
                <a:path w="3157854" h="1445260">
                  <a:moveTo>
                    <a:pt x="0" y="1444752"/>
                  </a:moveTo>
                  <a:lnTo>
                    <a:pt x="3157728" y="1444752"/>
                  </a:lnTo>
                  <a:lnTo>
                    <a:pt x="3157728" y="0"/>
                  </a:lnTo>
                  <a:lnTo>
                    <a:pt x="0" y="0"/>
                  </a:lnTo>
                  <a:lnTo>
                    <a:pt x="0" y="1444752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4">
              <a:extLst>
                <a:ext uri="{FF2B5EF4-FFF2-40B4-BE49-F238E27FC236}">
                  <a16:creationId xmlns:a16="http://schemas.microsoft.com/office/drawing/2014/main" id="{2C3F8EB6-F29C-4E26-8E93-42177007DF8C}"/>
                </a:ext>
              </a:extLst>
            </p:cNvPr>
            <p:cNvSpPr/>
            <p:nvPr/>
          </p:nvSpPr>
          <p:spPr>
            <a:xfrm>
              <a:off x="6443471" y="2200655"/>
              <a:ext cx="694944" cy="573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5">
              <a:extLst>
                <a:ext uri="{FF2B5EF4-FFF2-40B4-BE49-F238E27FC236}">
                  <a16:creationId xmlns:a16="http://schemas.microsoft.com/office/drawing/2014/main" id="{0F93723F-161C-487A-B461-4412379E37C6}"/>
                </a:ext>
              </a:extLst>
            </p:cNvPr>
            <p:cNvSpPr/>
            <p:nvPr/>
          </p:nvSpPr>
          <p:spPr>
            <a:xfrm>
              <a:off x="6321552" y="2773679"/>
              <a:ext cx="1005840" cy="29870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6">
              <a:extLst>
                <a:ext uri="{FF2B5EF4-FFF2-40B4-BE49-F238E27FC236}">
                  <a16:creationId xmlns:a16="http://schemas.microsoft.com/office/drawing/2014/main" id="{41AE41E6-572B-4F0C-B0FF-DAF4F44B31F3}"/>
                </a:ext>
              </a:extLst>
            </p:cNvPr>
            <p:cNvSpPr/>
            <p:nvPr/>
          </p:nvSpPr>
          <p:spPr>
            <a:xfrm>
              <a:off x="2901695" y="4157471"/>
              <a:ext cx="1828800" cy="17068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7">
              <a:extLst>
                <a:ext uri="{FF2B5EF4-FFF2-40B4-BE49-F238E27FC236}">
                  <a16:creationId xmlns:a16="http://schemas.microsoft.com/office/drawing/2014/main" id="{19E006CA-0136-4C4C-9E30-80F8F67E6447}"/>
                </a:ext>
              </a:extLst>
            </p:cNvPr>
            <p:cNvSpPr/>
            <p:nvPr/>
          </p:nvSpPr>
          <p:spPr>
            <a:xfrm>
              <a:off x="3352800" y="3407664"/>
              <a:ext cx="890015" cy="6400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8">
              <a:extLst>
                <a:ext uri="{FF2B5EF4-FFF2-40B4-BE49-F238E27FC236}">
                  <a16:creationId xmlns:a16="http://schemas.microsoft.com/office/drawing/2014/main" id="{6E6AEAFE-700E-4F75-87E0-80CF3111314A}"/>
                </a:ext>
              </a:extLst>
            </p:cNvPr>
            <p:cNvSpPr/>
            <p:nvPr/>
          </p:nvSpPr>
          <p:spPr>
            <a:xfrm>
              <a:off x="3419855" y="3505200"/>
              <a:ext cx="487679" cy="29260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9">
              <a:extLst>
                <a:ext uri="{FF2B5EF4-FFF2-40B4-BE49-F238E27FC236}">
                  <a16:creationId xmlns:a16="http://schemas.microsoft.com/office/drawing/2014/main" id="{8A742347-2EB6-4E85-B3CE-553E3C142E75}"/>
                </a:ext>
              </a:extLst>
            </p:cNvPr>
            <p:cNvSpPr/>
            <p:nvPr/>
          </p:nvSpPr>
          <p:spPr>
            <a:xfrm>
              <a:off x="1415960" y="3690123"/>
              <a:ext cx="1943735" cy="76835"/>
            </a:xfrm>
            <a:custGeom>
              <a:avLst/>
              <a:gdLst/>
              <a:ahLst/>
              <a:cxnLst/>
              <a:rect l="l" t="t" r="r" b="b"/>
              <a:pathLst>
                <a:path w="1943735" h="76835">
                  <a:moveTo>
                    <a:pt x="1866989" y="622"/>
                  </a:moveTo>
                  <a:lnTo>
                    <a:pt x="1888154" y="32370"/>
                  </a:lnTo>
                  <a:lnTo>
                    <a:pt x="1892389" y="32372"/>
                  </a:lnTo>
                  <a:lnTo>
                    <a:pt x="1892389" y="45072"/>
                  </a:lnTo>
                  <a:lnTo>
                    <a:pt x="1888156" y="45072"/>
                  </a:lnTo>
                  <a:lnTo>
                    <a:pt x="1866989" y="76822"/>
                  </a:lnTo>
                  <a:lnTo>
                    <a:pt x="1930489" y="45072"/>
                  </a:lnTo>
                  <a:lnTo>
                    <a:pt x="1892389" y="45072"/>
                  </a:lnTo>
                  <a:lnTo>
                    <a:pt x="1930494" y="45070"/>
                  </a:lnTo>
                  <a:lnTo>
                    <a:pt x="1943189" y="38722"/>
                  </a:lnTo>
                  <a:lnTo>
                    <a:pt x="1866989" y="622"/>
                  </a:lnTo>
                  <a:close/>
                </a:path>
                <a:path w="1943735" h="76835">
                  <a:moveTo>
                    <a:pt x="31632" y="0"/>
                  </a:moveTo>
                  <a:lnTo>
                    <a:pt x="19046" y="4592"/>
                  </a:lnTo>
                  <a:lnTo>
                    <a:pt x="8985" y="13405"/>
                  </a:lnTo>
                  <a:lnTo>
                    <a:pt x="2339" y="25798"/>
                  </a:lnTo>
                  <a:lnTo>
                    <a:pt x="0" y="41135"/>
                  </a:lnTo>
                  <a:lnTo>
                    <a:pt x="3889" y="54677"/>
                  </a:lnTo>
                  <a:lnTo>
                    <a:pt x="12187" y="65646"/>
                  </a:lnTo>
                  <a:lnTo>
                    <a:pt x="23875" y="72997"/>
                  </a:lnTo>
                  <a:lnTo>
                    <a:pt x="37935" y="75679"/>
                  </a:lnTo>
                  <a:lnTo>
                    <a:pt x="47826" y="74340"/>
                  </a:lnTo>
                  <a:lnTo>
                    <a:pt x="59022" y="68836"/>
                  </a:lnTo>
                  <a:lnTo>
                    <a:pt x="67822" y="59309"/>
                  </a:lnTo>
                  <a:lnTo>
                    <a:pt x="73442" y="46011"/>
                  </a:lnTo>
                  <a:lnTo>
                    <a:pt x="73645" y="43951"/>
                  </a:lnTo>
                  <a:lnTo>
                    <a:pt x="37935" y="43929"/>
                  </a:lnTo>
                  <a:lnTo>
                    <a:pt x="37935" y="31229"/>
                  </a:lnTo>
                  <a:lnTo>
                    <a:pt x="74896" y="31229"/>
                  </a:lnTo>
                  <a:lnTo>
                    <a:pt x="75097" y="29192"/>
                  </a:lnTo>
                  <a:lnTo>
                    <a:pt x="69980" y="17387"/>
                  </a:lnTo>
                  <a:lnTo>
                    <a:pt x="60763" y="8044"/>
                  </a:lnTo>
                  <a:lnTo>
                    <a:pt x="47846" y="1978"/>
                  </a:lnTo>
                  <a:lnTo>
                    <a:pt x="31632" y="0"/>
                  </a:lnTo>
                  <a:close/>
                </a:path>
                <a:path w="1943735" h="76835">
                  <a:moveTo>
                    <a:pt x="1892389" y="38722"/>
                  </a:moveTo>
                  <a:lnTo>
                    <a:pt x="1888157" y="45070"/>
                  </a:lnTo>
                  <a:lnTo>
                    <a:pt x="1892389" y="45072"/>
                  </a:lnTo>
                  <a:lnTo>
                    <a:pt x="1892389" y="38722"/>
                  </a:lnTo>
                  <a:close/>
                </a:path>
                <a:path w="1943735" h="76835">
                  <a:moveTo>
                    <a:pt x="74894" y="31252"/>
                  </a:moveTo>
                  <a:lnTo>
                    <a:pt x="73645" y="43951"/>
                  </a:lnTo>
                  <a:lnTo>
                    <a:pt x="1888157" y="45070"/>
                  </a:lnTo>
                  <a:lnTo>
                    <a:pt x="1892389" y="38722"/>
                  </a:lnTo>
                  <a:lnTo>
                    <a:pt x="1888154" y="32370"/>
                  </a:lnTo>
                  <a:lnTo>
                    <a:pt x="74894" y="31252"/>
                  </a:lnTo>
                  <a:close/>
                </a:path>
                <a:path w="1943735" h="76835">
                  <a:moveTo>
                    <a:pt x="37935" y="31229"/>
                  </a:moveTo>
                  <a:lnTo>
                    <a:pt x="37935" y="43929"/>
                  </a:lnTo>
                  <a:lnTo>
                    <a:pt x="73645" y="43951"/>
                  </a:lnTo>
                  <a:lnTo>
                    <a:pt x="74894" y="31252"/>
                  </a:lnTo>
                  <a:lnTo>
                    <a:pt x="37935" y="31229"/>
                  </a:lnTo>
                  <a:close/>
                </a:path>
                <a:path w="1943735" h="76835">
                  <a:moveTo>
                    <a:pt x="1888154" y="32370"/>
                  </a:moveTo>
                  <a:lnTo>
                    <a:pt x="1892389" y="38722"/>
                  </a:lnTo>
                  <a:lnTo>
                    <a:pt x="1892389" y="32372"/>
                  </a:lnTo>
                  <a:lnTo>
                    <a:pt x="1888154" y="32370"/>
                  </a:lnTo>
                  <a:close/>
                </a:path>
                <a:path w="1943735" h="76835">
                  <a:moveTo>
                    <a:pt x="74896" y="31229"/>
                  </a:moveTo>
                  <a:lnTo>
                    <a:pt x="37935" y="31229"/>
                  </a:lnTo>
                  <a:lnTo>
                    <a:pt x="74894" y="31252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20">
              <a:extLst>
                <a:ext uri="{FF2B5EF4-FFF2-40B4-BE49-F238E27FC236}">
                  <a16:creationId xmlns:a16="http://schemas.microsoft.com/office/drawing/2014/main" id="{F827EC62-60AB-41E3-9A37-C56A40A0743D}"/>
                </a:ext>
              </a:extLst>
            </p:cNvPr>
            <p:cNvSpPr/>
            <p:nvPr/>
          </p:nvSpPr>
          <p:spPr>
            <a:xfrm>
              <a:off x="5504688" y="1959864"/>
              <a:ext cx="1334770" cy="1518285"/>
            </a:xfrm>
            <a:custGeom>
              <a:avLst/>
              <a:gdLst/>
              <a:ahLst/>
              <a:cxnLst/>
              <a:rect l="l" t="t" r="r" b="b"/>
              <a:pathLst>
                <a:path w="1334770" h="1518285">
                  <a:moveTo>
                    <a:pt x="1303782" y="0"/>
                  </a:moveTo>
                  <a:lnTo>
                    <a:pt x="0" y="0"/>
                  </a:lnTo>
                  <a:lnTo>
                    <a:pt x="0" y="1518031"/>
                  </a:lnTo>
                  <a:lnTo>
                    <a:pt x="30479" y="1518031"/>
                  </a:lnTo>
                  <a:lnTo>
                    <a:pt x="30479" y="30480"/>
                  </a:lnTo>
                  <a:lnTo>
                    <a:pt x="15239" y="30480"/>
                  </a:lnTo>
                  <a:lnTo>
                    <a:pt x="30479" y="15239"/>
                  </a:lnTo>
                  <a:lnTo>
                    <a:pt x="1303782" y="15239"/>
                  </a:lnTo>
                  <a:lnTo>
                    <a:pt x="1303782" y="0"/>
                  </a:lnTo>
                  <a:close/>
                </a:path>
                <a:path w="1334770" h="1518285">
                  <a:moveTo>
                    <a:pt x="1242821" y="152400"/>
                  </a:moveTo>
                  <a:lnTo>
                    <a:pt x="1288541" y="243839"/>
                  </a:lnTo>
                  <a:lnTo>
                    <a:pt x="1319021" y="182880"/>
                  </a:lnTo>
                  <a:lnTo>
                    <a:pt x="1273302" y="182880"/>
                  </a:lnTo>
                  <a:lnTo>
                    <a:pt x="1273302" y="172720"/>
                  </a:lnTo>
                  <a:lnTo>
                    <a:pt x="1242821" y="152400"/>
                  </a:lnTo>
                  <a:close/>
                </a:path>
                <a:path w="1334770" h="1518285">
                  <a:moveTo>
                    <a:pt x="1273302" y="172720"/>
                  </a:moveTo>
                  <a:lnTo>
                    <a:pt x="1273302" y="182880"/>
                  </a:lnTo>
                  <a:lnTo>
                    <a:pt x="1288541" y="182880"/>
                  </a:lnTo>
                  <a:lnTo>
                    <a:pt x="1273302" y="172720"/>
                  </a:lnTo>
                  <a:close/>
                </a:path>
                <a:path w="1334770" h="1518285">
                  <a:moveTo>
                    <a:pt x="1273302" y="15239"/>
                  </a:moveTo>
                  <a:lnTo>
                    <a:pt x="1273302" y="172720"/>
                  </a:lnTo>
                  <a:lnTo>
                    <a:pt x="1288541" y="182880"/>
                  </a:lnTo>
                  <a:lnTo>
                    <a:pt x="1303782" y="172720"/>
                  </a:lnTo>
                  <a:lnTo>
                    <a:pt x="1303782" y="30480"/>
                  </a:lnTo>
                  <a:lnTo>
                    <a:pt x="1288541" y="30480"/>
                  </a:lnTo>
                  <a:lnTo>
                    <a:pt x="1273302" y="15239"/>
                  </a:lnTo>
                  <a:close/>
                </a:path>
                <a:path w="1334770" h="1518285">
                  <a:moveTo>
                    <a:pt x="1303782" y="172720"/>
                  </a:moveTo>
                  <a:lnTo>
                    <a:pt x="1288541" y="182880"/>
                  </a:lnTo>
                  <a:lnTo>
                    <a:pt x="1303782" y="182880"/>
                  </a:lnTo>
                  <a:lnTo>
                    <a:pt x="1303782" y="172720"/>
                  </a:lnTo>
                  <a:close/>
                </a:path>
                <a:path w="1334770" h="1518285">
                  <a:moveTo>
                    <a:pt x="1334262" y="152400"/>
                  </a:moveTo>
                  <a:lnTo>
                    <a:pt x="1303782" y="172720"/>
                  </a:lnTo>
                  <a:lnTo>
                    <a:pt x="1303782" y="182880"/>
                  </a:lnTo>
                  <a:lnTo>
                    <a:pt x="1319021" y="182880"/>
                  </a:lnTo>
                  <a:lnTo>
                    <a:pt x="1334262" y="152400"/>
                  </a:lnTo>
                  <a:close/>
                </a:path>
                <a:path w="1334770" h="1518285">
                  <a:moveTo>
                    <a:pt x="30479" y="15239"/>
                  </a:moveTo>
                  <a:lnTo>
                    <a:pt x="15239" y="30480"/>
                  </a:lnTo>
                  <a:lnTo>
                    <a:pt x="30479" y="30480"/>
                  </a:lnTo>
                  <a:lnTo>
                    <a:pt x="30479" y="15239"/>
                  </a:lnTo>
                  <a:close/>
                </a:path>
                <a:path w="1334770" h="1518285">
                  <a:moveTo>
                    <a:pt x="1273302" y="15239"/>
                  </a:moveTo>
                  <a:lnTo>
                    <a:pt x="30479" y="15239"/>
                  </a:lnTo>
                  <a:lnTo>
                    <a:pt x="30479" y="30480"/>
                  </a:lnTo>
                  <a:lnTo>
                    <a:pt x="1273302" y="30480"/>
                  </a:lnTo>
                  <a:lnTo>
                    <a:pt x="1273302" y="15239"/>
                  </a:lnTo>
                  <a:close/>
                </a:path>
                <a:path w="1334770" h="1518285">
                  <a:moveTo>
                    <a:pt x="1303782" y="15239"/>
                  </a:moveTo>
                  <a:lnTo>
                    <a:pt x="1273302" y="15239"/>
                  </a:lnTo>
                  <a:lnTo>
                    <a:pt x="1288541" y="30480"/>
                  </a:lnTo>
                  <a:lnTo>
                    <a:pt x="1303782" y="30480"/>
                  </a:lnTo>
                  <a:lnTo>
                    <a:pt x="1303782" y="15239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21">
              <a:extLst>
                <a:ext uri="{FF2B5EF4-FFF2-40B4-BE49-F238E27FC236}">
                  <a16:creationId xmlns:a16="http://schemas.microsoft.com/office/drawing/2014/main" id="{76620994-F5B7-4078-A97F-F571D6744559}"/>
                </a:ext>
              </a:extLst>
            </p:cNvPr>
            <p:cNvSpPr/>
            <p:nvPr/>
          </p:nvSpPr>
          <p:spPr>
            <a:xfrm>
              <a:off x="6022847" y="3328415"/>
              <a:ext cx="3285744" cy="156667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2">
              <a:extLst>
                <a:ext uri="{FF2B5EF4-FFF2-40B4-BE49-F238E27FC236}">
                  <a16:creationId xmlns:a16="http://schemas.microsoft.com/office/drawing/2014/main" id="{E39BBECB-EACD-4D9D-B723-3C923090160B}"/>
                </a:ext>
              </a:extLst>
            </p:cNvPr>
            <p:cNvSpPr/>
            <p:nvPr/>
          </p:nvSpPr>
          <p:spPr>
            <a:xfrm>
              <a:off x="6062471" y="3368040"/>
              <a:ext cx="3157855" cy="1438910"/>
            </a:xfrm>
            <a:custGeom>
              <a:avLst/>
              <a:gdLst/>
              <a:ahLst/>
              <a:cxnLst/>
              <a:rect l="l" t="t" r="r" b="b"/>
              <a:pathLst>
                <a:path w="3157854" h="1438910">
                  <a:moveTo>
                    <a:pt x="0" y="1438656"/>
                  </a:moveTo>
                  <a:lnTo>
                    <a:pt x="3157728" y="1438656"/>
                  </a:lnTo>
                  <a:lnTo>
                    <a:pt x="3157728" y="0"/>
                  </a:lnTo>
                  <a:lnTo>
                    <a:pt x="0" y="0"/>
                  </a:lnTo>
                  <a:lnTo>
                    <a:pt x="0" y="14386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3">
              <a:extLst>
                <a:ext uri="{FF2B5EF4-FFF2-40B4-BE49-F238E27FC236}">
                  <a16:creationId xmlns:a16="http://schemas.microsoft.com/office/drawing/2014/main" id="{C0EBC577-E7F9-4CCD-90C9-D92739495492}"/>
                </a:ext>
              </a:extLst>
            </p:cNvPr>
            <p:cNvSpPr/>
            <p:nvPr/>
          </p:nvSpPr>
          <p:spPr>
            <a:xfrm>
              <a:off x="6062471" y="3368040"/>
              <a:ext cx="3157855" cy="1438910"/>
            </a:xfrm>
            <a:custGeom>
              <a:avLst/>
              <a:gdLst/>
              <a:ahLst/>
              <a:cxnLst/>
              <a:rect l="l" t="t" r="r" b="b"/>
              <a:pathLst>
                <a:path w="3157854" h="1438910">
                  <a:moveTo>
                    <a:pt x="0" y="1438656"/>
                  </a:moveTo>
                  <a:lnTo>
                    <a:pt x="3157728" y="1438656"/>
                  </a:lnTo>
                  <a:lnTo>
                    <a:pt x="3157728" y="0"/>
                  </a:lnTo>
                  <a:lnTo>
                    <a:pt x="0" y="0"/>
                  </a:lnTo>
                  <a:lnTo>
                    <a:pt x="0" y="1438656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4">
              <a:extLst>
                <a:ext uri="{FF2B5EF4-FFF2-40B4-BE49-F238E27FC236}">
                  <a16:creationId xmlns:a16="http://schemas.microsoft.com/office/drawing/2014/main" id="{E90055A8-02D2-475F-B958-118FC8B8A2D1}"/>
                </a:ext>
              </a:extLst>
            </p:cNvPr>
            <p:cNvSpPr/>
            <p:nvPr/>
          </p:nvSpPr>
          <p:spPr>
            <a:xfrm>
              <a:off x="6425184" y="3858767"/>
              <a:ext cx="694943" cy="573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5">
              <a:extLst>
                <a:ext uri="{FF2B5EF4-FFF2-40B4-BE49-F238E27FC236}">
                  <a16:creationId xmlns:a16="http://schemas.microsoft.com/office/drawing/2014/main" id="{125E4D2B-3127-44A1-89BF-B0D92F2053CB}"/>
                </a:ext>
              </a:extLst>
            </p:cNvPr>
            <p:cNvSpPr/>
            <p:nvPr/>
          </p:nvSpPr>
          <p:spPr>
            <a:xfrm>
              <a:off x="5897879" y="3712464"/>
              <a:ext cx="922019" cy="148590"/>
            </a:xfrm>
            <a:custGeom>
              <a:avLst/>
              <a:gdLst/>
              <a:ahLst/>
              <a:cxnLst/>
              <a:rect l="l" t="t" r="r" b="b"/>
              <a:pathLst>
                <a:path w="922020" h="148589">
                  <a:moveTo>
                    <a:pt x="830452" y="56642"/>
                  </a:moveTo>
                  <a:lnTo>
                    <a:pt x="876173" y="148081"/>
                  </a:lnTo>
                  <a:lnTo>
                    <a:pt x="906652" y="87122"/>
                  </a:lnTo>
                  <a:lnTo>
                    <a:pt x="860933" y="87122"/>
                  </a:lnTo>
                  <a:lnTo>
                    <a:pt x="860933" y="76962"/>
                  </a:lnTo>
                  <a:lnTo>
                    <a:pt x="830452" y="56642"/>
                  </a:lnTo>
                  <a:close/>
                </a:path>
                <a:path w="922020" h="148589">
                  <a:moveTo>
                    <a:pt x="860933" y="76962"/>
                  </a:moveTo>
                  <a:lnTo>
                    <a:pt x="860933" y="87122"/>
                  </a:lnTo>
                  <a:lnTo>
                    <a:pt x="876173" y="87122"/>
                  </a:lnTo>
                  <a:lnTo>
                    <a:pt x="860933" y="76962"/>
                  </a:lnTo>
                  <a:close/>
                </a:path>
                <a:path w="922020" h="148589">
                  <a:moveTo>
                    <a:pt x="860933" y="15240"/>
                  </a:moveTo>
                  <a:lnTo>
                    <a:pt x="860933" y="76962"/>
                  </a:lnTo>
                  <a:lnTo>
                    <a:pt x="876173" y="87122"/>
                  </a:lnTo>
                  <a:lnTo>
                    <a:pt x="891413" y="76961"/>
                  </a:lnTo>
                  <a:lnTo>
                    <a:pt x="891413" y="30480"/>
                  </a:lnTo>
                  <a:lnTo>
                    <a:pt x="876173" y="30480"/>
                  </a:lnTo>
                  <a:lnTo>
                    <a:pt x="860933" y="15240"/>
                  </a:lnTo>
                  <a:close/>
                </a:path>
                <a:path w="922020" h="148589">
                  <a:moveTo>
                    <a:pt x="891413" y="76962"/>
                  </a:moveTo>
                  <a:lnTo>
                    <a:pt x="876173" y="87122"/>
                  </a:lnTo>
                  <a:lnTo>
                    <a:pt x="891413" y="87122"/>
                  </a:lnTo>
                  <a:lnTo>
                    <a:pt x="891413" y="76962"/>
                  </a:lnTo>
                  <a:close/>
                </a:path>
                <a:path w="922020" h="148589">
                  <a:moveTo>
                    <a:pt x="921893" y="56642"/>
                  </a:moveTo>
                  <a:lnTo>
                    <a:pt x="891413" y="76962"/>
                  </a:lnTo>
                  <a:lnTo>
                    <a:pt x="891413" y="87122"/>
                  </a:lnTo>
                  <a:lnTo>
                    <a:pt x="906652" y="87122"/>
                  </a:lnTo>
                  <a:lnTo>
                    <a:pt x="921893" y="56642"/>
                  </a:lnTo>
                  <a:close/>
                </a:path>
                <a:path w="922020" h="148589">
                  <a:moveTo>
                    <a:pt x="891413" y="0"/>
                  </a:moveTo>
                  <a:lnTo>
                    <a:pt x="0" y="0"/>
                  </a:lnTo>
                  <a:lnTo>
                    <a:pt x="0" y="30480"/>
                  </a:lnTo>
                  <a:lnTo>
                    <a:pt x="860933" y="30480"/>
                  </a:lnTo>
                  <a:lnTo>
                    <a:pt x="860933" y="15240"/>
                  </a:lnTo>
                  <a:lnTo>
                    <a:pt x="891413" y="15240"/>
                  </a:lnTo>
                  <a:lnTo>
                    <a:pt x="891413" y="0"/>
                  </a:lnTo>
                  <a:close/>
                </a:path>
                <a:path w="922020" h="148589">
                  <a:moveTo>
                    <a:pt x="891413" y="15240"/>
                  </a:moveTo>
                  <a:lnTo>
                    <a:pt x="860933" y="15240"/>
                  </a:lnTo>
                  <a:lnTo>
                    <a:pt x="876173" y="30480"/>
                  </a:lnTo>
                  <a:lnTo>
                    <a:pt x="891413" y="30480"/>
                  </a:lnTo>
                  <a:lnTo>
                    <a:pt x="891413" y="15240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6">
              <a:extLst>
                <a:ext uri="{FF2B5EF4-FFF2-40B4-BE49-F238E27FC236}">
                  <a16:creationId xmlns:a16="http://schemas.microsoft.com/office/drawing/2014/main" id="{B09B4D87-E80A-4F24-A841-7F9B55D88EEB}"/>
                </a:ext>
              </a:extLst>
            </p:cNvPr>
            <p:cNvSpPr/>
            <p:nvPr/>
          </p:nvSpPr>
          <p:spPr>
            <a:xfrm>
              <a:off x="5138928" y="3474720"/>
              <a:ext cx="755903" cy="493776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7">
              <a:extLst>
                <a:ext uri="{FF2B5EF4-FFF2-40B4-BE49-F238E27FC236}">
                  <a16:creationId xmlns:a16="http://schemas.microsoft.com/office/drawing/2014/main" id="{1F95AA93-EB76-489E-A35F-5AB0F0D392C9}"/>
                </a:ext>
              </a:extLst>
            </p:cNvPr>
            <p:cNvSpPr/>
            <p:nvPr/>
          </p:nvSpPr>
          <p:spPr>
            <a:xfrm>
              <a:off x="4245864" y="3730371"/>
              <a:ext cx="897255" cy="0"/>
            </a:xfrm>
            <a:custGeom>
              <a:avLst/>
              <a:gdLst/>
              <a:ahLst/>
              <a:cxnLst/>
              <a:rect l="l" t="t" r="r" b="b"/>
              <a:pathLst>
                <a:path w="897254">
                  <a:moveTo>
                    <a:pt x="0" y="0"/>
                  </a:moveTo>
                  <a:lnTo>
                    <a:pt x="897255" y="0"/>
                  </a:lnTo>
                </a:path>
              </a:pathLst>
            </a:custGeom>
            <a:ln w="5333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8">
              <a:extLst>
                <a:ext uri="{FF2B5EF4-FFF2-40B4-BE49-F238E27FC236}">
                  <a16:creationId xmlns:a16="http://schemas.microsoft.com/office/drawing/2014/main" id="{32A9637E-3080-4EA8-BB5B-EE3A9345F36B}"/>
                </a:ext>
              </a:extLst>
            </p:cNvPr>
            <p:cNvSpPr txBox="1"/>
            <p:nvPr/>
          </p:nvSpPr>
          <p:spPr>
            <a:xfrm>
              <a:off x="2057780" y="1853626"/>
              <a:ext cx="7011034" cy="119443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R="283845" algn="r">
                <a:lnSpc>
                  <a:spcPct val="100000"/>
                </a:lnSpc>
              </a:pPr>
              <a:r>
                <a:rPr sz="1200" spc="-100" dirty="0">
                  <a:solidFill>
                    <a:srgbClr val="313131"/>
                  </a:solidFill>
                  <a:latin typeface="Arial Unicode MS"/>
                  <a:cs typeface="Arial Unicode MS"/>
                </a:rPr>
                <a:t>매장</a:t>
              </a:r>
              <a:endParaRPr sz="1200" dirty="0">
                <a:latin typeface="Arial Unicode MS"/>
                <a:cs typeface="Arial Unicode MS"/>
              </a:endParaRPr>
            </a:p>
            <a:p>
              <a:pPr marR="5080" algn="r">
                <a:lnSpc>
                  <a:spcPct val="100000"/>
                </a:lnSpc>
              </a:pP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(c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1000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 dirty="0">
                <a:latin typeface="Arial"/>
                <a:cs typeface="Arial"/>
              </a:endParaRPr>
            </a:p>
            <a:p>
              <a:pPr>
                <a:lnSpc>
                  <a:spcPct val="100000"/>
                </a:lnSpc>
              </a:pPr>
              <a:endParaRPr sz="1200" dirty="0">
                <a:latin typeface="Times New Roman"/>
                <a:cs typeface="Times New Roman"/>
              </a:endParaRPr>
            </a:p>
            <a:p>
              <a:pPr marL="1621790">
                <a:lnSpc>
                  <a:spcPct val="100000"/>
                </a:lnSpc>
                <a:spcBef>
                  <a:spcPts val="710"/>
                </a:spcBef>
              </a:pPr>
              <a:r>
                <a:rPr sz="1200" spc="-15" dirty="0">
                  <a:solidFill>
                    <a:srgbClr val="313131"/>
                  </a:solidFill>
                  <a:latin typeface="Arial"/>
                  <a:cs typeface="Arial"/>
                </a:rPr>
                <a:t>H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.</a:t>
              </a:r>
              <a:r>
                <a:rPr sz="1200" spc="-120" dirty="0">
                  <a:solidFill>
                    <a:srgbClr val="313131"/>
                  </a:solidFill>
                  <a:latin typeface="Arial"/>
                  <a:cs typeface="Arial"/>
                </a:rPr>
                <a:t>Q</a:t>
              </a:r>
              <a:r>
                <a:rPr sz="1200" spc="-100" dirty="0">
                  <a:solidFill>
                    <a:srgbClr val="313131"/>
                  </a:solidFill>
                  <a:latin typeface="Arial"/>
                  <a:cs typeface="Arial"/>
                </a:rPr>
                <a:t>.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(</a:t>
              </a:r>
              <a:r>
                <a:rPr sz="1200" spc="-6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200" spc="-40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ta</a:t>
              </a:r>
              <a:r>
                <a:rPr sz="1200" spc="2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-80" dirty="0">
                  <a:solidFill>
                    <a:srgbClr val="313131"/>
                  </a:solidFill>
                  <a:latin typeface="Arial"/>
                  <a:cs typeface="Arial"/>
                </a:rPr>
                <a:t>Ce</a:t>
              </a: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r>
                <a:rPr sz="1200" spc="50" dirty="0">
                  <a:solidFill>
                    <a:srgbClr val="313131"/>
                  </a:solidFill>
                  <a:latin typeface="Arial"/>
                  <a:cs typeface="Arial"/>
                </a:rPr>
                <a:t>te</a:t>
              </a:r>
              <a:r>
                <a:rPr sz="1200" spc="30" dirty="0">
                  <a:solidFill>
                    <a:srgbClr val="313131"/>
                  </a:solidFill>
                  <a:latin typeface="Arial"/>
                  <a:cs typeface="Arial"/>
                </a:rPr>
                <a:t>r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 dirty="0">
                <a:latin typeface="Arial"/>
                <a:cs typeface="Arial"/>
              </a:endParaRPr>
            </a:p>
            <a:p>
              <a:pPr>
                <a:lnSpc>
                  <a:spcPct val="100000"/>
                </a:lnSpc>
                <a:spcBef>
                  <a:spcPts val="45"/>
                </a:spcBef>
              </a:pPr>
              <a:endParaRPr sz="1550" dirty="0">
                <a:latin typeface="Times New Roman"/>
                <a:cs typeface="Times New Roman"/>
              </a:endParaRPr>
            </a:p>
            <a:p>
              <a:pPr marL="12700">
                <a:lnSpc>
                  <a:spcPct val="100000"/>
                </a:lnSpc>
              </a:pPr>
              <a:r>
                <a:rPr sz="1000" spc="45" dirty="0">
                  <a:solidFill>
                    <a:srgbClr val="313131"/>
                  </a:solidFill>
                  <a:latin typeface="Arial"/>
                  <a:cs typeface="Arial"/>
                </a:rPr>
                <a:t>(</a:t>
              </a:r>
              <a:r>
                <a:rPr sz="1000" spc="-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-30" dirty="0">
                  <a:solidFill>
                    <a:srgbClr val="313131"/>
                  </a:solidFill>
                  <a:latin typeface="Arial"/>
                  <a:cs typeface="Arial"/>
                </a:rPr>
                <a:t>LL</a:t>
              </a:r>
              <a:r>
                <a:rPr sz="10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000" dirty="0">
                <a:latin typeface="Arial"/>
                <a:cs typeface="Arial"/>
              </a:endParaRPr>
            </a:p>
          </p:txBody>
        </p:sp>
        <p:sp>
          <p:nvSpPr>
            <p:cNvPr id="27" name="object 29">
              <a:extLst>
                <a:ext uri="{FF2B5EF4-FFF2-40B4-BE49-F238E27FC236}">
                  <a16:creationId xmlns:a16="http://schemas.microsoft.com/office/drawing/2014/main" id="{2E27FED8-6F9E-4245-A0FF-97323BD544DA}"/>
                </a:ext>
              </a:extLst>
            </p:cNvPr>
            <p:cNvSpPr txBox="1"/>
            <p:nvPr/>
          </p:nvSpPr>
          <p:spPr>
            <a:xfrm>
              <a:off x="8189468" y="3426635"/>
              <a:ext cx="866775" cy="3613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635" algn="ctr">
                <a:lnSpc>
                  <a:spcPct val="100000"/>
                </a:lnSpc>
              </a:pPr>
              <a:r>
                <a:rPr sz="1200" spc="-100" dirty="0">
                  <a:solidFill>
                    <a:srgbClr val="313131"/>
                  </a:solidFill>
                  <a:latin typeface="Arial Unicode MS"/>
                  <a:cs typeface="Arial Unicode MS"/>
                </a:rPr>
                <a:t>매장</a:t>
              </a:r>
              <a:endParaRPr sz="1200">
                <a:latin typeface="Arial Unicode MS"/>
                <a:cs typeface="Arial Unicode MS"/>
              </a:endParaRPr>
            </a:p>
            <a:p>
              <a:pPr algn="ctr">
                <a:lnSpc>
                  <a:spcPct val="100000"/>
                </a:lnSpc>
              </a:pP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(c</a:t>
              </a:r>
              <a:r>
                <a:rPr sz="1200" spc="-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2000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>
                <a:latin typeface="Arial"/>
                <a:cs typeface="Arial"/>
              </a:endParaRPr>
            </a:p>
          </p:txBody>
        </p:sp>
        <p:sp>
          <p:nvSpPr>
            <p:cNvPr id="28" name="object 30">
              <a:extLst>
                <a:ext uri="{FF2B5EF4-FFF2-40B4-BE49-F238E27FC236}">
                  <a16:creationId xmlns:a16="http://schemas.microsoft.com/office/drawing/2014/main" id="{0DE59832-C110-4864-9991-16B0443ABA8F}"/>
                </a:ext>
              </a:extLst>
            </p:cNvPr>
            <p:cNvSpPr txBox="1"/>
            <p:nvPr/>
          </p:nvSpPr>
          <p:spPr>
            <a:xfrm>
              <a:off x="1736598" y="3535131"/>
              <a:ext cx="941705" cy="1536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000" spc="-90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25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p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l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10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000" spc="-65" dirty="0">
                  <a:solidFill>
                    <a:srgbClr val="313131"/>
                  </a:solidFill>
                  <a:latin typeface="Arial"/>
                  <a:cs typeface="Arial"/>
                </a:rPr>
                <a:t>G</a:t>
              </a:r>
              <a:r>
                <a:rPr sz="1000" spc="45" dirty="0">
                  <a:solidFill>
                    <a:srgbClr val="313131"/>
                  </a:solidFill>
                  <a:latin typeface="Arial"/>
                  <a:cs typeface="Arial"/>
                </a:rPr>
                <a:t>r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u</a:t>
              </a:r>
              <a:r>
                <a:rPr sz="1000" spc="-10" dirty="0">
                  <a:solidFill>
                    <a:srgbClr val="313131"/>
                  </a:solidFill>
                  <a:latin typeface="Arial"/>
                  <a:cs typeface="Arial"/>
                </a:rPr>
                <a:t>p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30" name="object 32">
              <a:extLst>
                <a:ext uri="{FF2B5EF4-FFF2-40B4-BE49-F238E27FC236}">
                  <a16:creationId xmlns:a16="http://schemas.microsoft.com/office/drawing/2014/main" id="{75A7FD0A-66A6-463F-96DE-62F62D1EE554}"/>
                </a:ext>
              </a:extLst>
            </p:cNvPr>
            <p:cNvSpPr/>
            <p:nvPr/>
          </p:nvSpPr>
          <p:spPr>
            <a:xfrm>
              <a:off x="6062471" y="4898135"/>
              <a:ext cx="3157855" cy="1438910"/>
            </a:xfrm>
            <a:custGeom>
              <a:avLst/>
              <a:gdLst/>
              <a:ahLst/>
              <a:cxnLst/>
              <a:rect l="l" t="t" r="r" b="b"/>
              <a:pathLst>
                <a:path w="3157854" h="1438910">
                  <a:moveTo>
                    <a:pt x="0" y="1438656"/>
                  </a:moveTo>
                  <a:lnTo>
                    <a:pt x="3157728" y="1438656"/>
                  </a:lnTo>
                  <a:lnTo>
                    <a:pt x="3157728" y="0"/>
                  </a:lnTo>
                  <a:lnTo>
                    <a:pt x="0" y="0"/>
                  </a:lnTo>
                  <a:lnTo>
                    <a:pt x="0" y="14386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4">
              <a:extLst>
                <a:ext uri="{FF2B5EF4-FFF2-40B4-BE49-F238E27FC236}">
                  <a16:creationId xmlns:a16="http://schemas.microsoft.com/office/drawing/2014/main" id="{B7E98EF5-09A9-45DE-8BAA-EBE8D1DA6A40}"/>
                </a:ext>
              </a:extLst>
            </p:cNvPr>
            <p:cNvSpPr/>
            <p:nvPr/>
          </p:nvSpPr>
          <p:spPr>
            <a:xfrm>
              <a:off x="6449567" y="5468111"/>
              <a:ext cx="701039" cy="573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5">
              <a:extLst>
                <a:ext uri="{FF2B5EF4-FFF2-40B4-BE49-F238E27FC236}">
                  <a16:creationId xmlns:a16="http://schemas.microsoft.com/office/drawing/2014/main" id="{FAD6AAC4-12B4-43CC-9640-58614699CA3D}"/>
                </a:ext>
              </a:extLst>
            </p:cNvPr>
            <p:cNvSpPr/>
            <p:nvPr/>
          </p:nvSpPr>
          <p:spPr>
            <a:xfrm>
              <a:off x="5504688" y="3971544"/>
              <a:ext cx="1343660" cy="1497965"/>
            </a:xfrm>
            <a:custGeom>
              <a:avLst/>
              <a:gdLst/>
              <a:ahLst/>
              <a:cxnLst/>
              <a:rect l="l" t="t" r="r" b="b"/>
              <a:pathLst>
                <a:path w="1343659" h="1497964">
                  <a:moveTo>
                    <a:pt x="1252219" y="1406397"/>
                  </a:moveTo>
                  <a:lnTo>
                    <a:pt x="1297939" y="1497837"/>
                  </a:lnTo>
                  <a:lnTo>
                    <a:pt x="1328419" y="1436877"/>
                  </a:lnTo>
                  <a:lnTo>
                    <a:pt x="1282700" y="1436877"/>
                  </a:lnTo>
                  <a:lnTo>
                    <a:pt x="1282700" y="1426718"/>
                  </a:lnTo>
                  <a:lnTo>
                    <a:pt x="1252219" y="1406397"/>
                  </a:lnTo>
                  <a:close/>
                </a:path>
                <a:path w="1343659" h="1497964">
                  <a:moveTo>
                    <a:pt x="1282700" y="1426718"/>
                  </a:moveTo>
                  <a:lnTo>
                    <a:pt x="1282700" y="1436877"/>
                  </a:lnTo>
                  <a:lnTo>
                    <a:pt x="1297939" y="1436877"/>
                  </a:lnTo>
                  <a:lnTo>
                    <a:pt x="1282700" y="1426718"/>
                  </a:lnTo>
                  <a:close/>
                </a:path>
                <a:path w="1343659" h="1497964">
                  <a:moveTo>
                    <a:pt x="1282700" y="1263141"/>
                  </a:moveTo>
                  <a:lnTo>
                    <a:pt x="1282700" y="1426718"/>
                  </a:lnTo>
                  <a:lnTo>
                    <a:pt x="1297939" y="1436877"/>
                  </a:lnTo>
                  <a:lnTo>
                    <a:pt x="1313179" y="1426718"/>
                  </a:lnTo>
                  <a:lnTo>
                    <a:pt x="1313180" y="1278381"/>
                  </a:lnTo>
                  <a:lnTo>
                    <a:pt x="1297939" y="1278381"/>
                  </a:lnTo>
                  <a:lnTo>
                    <a:pt x="1282700" y="1263141"/>
                  </a:lnTo>
                  <a:close/>
                </a:path>
                <a:path w="1343659" h="1497964">
                  <a:moveTo>
                    <a:pt x="1313180" y="1426717"/>
                  </a:moveTo>
                  <a:lnTo>
                    <a:pt x="1297939" y="1436877"/>
                  </a:lnTo>
                  <a:lnTo>
                    <a:pt x="1313180" y="1436877"/>
                  </a:lnTo>
                  <a:lnTo>
                    <a:pt x="1313180" y="1426717"/>
                  </a:lnTo>
                  <a:close/>
                </a:path>
                <a:path w="1343659" h="1497964">
                  <a:moveTo>
                    <a:pt x="1343660" y="1406397"/>
                  </a:moveTo>
                  <a:lnTo>
                    <a:pt x="1313180" y="1426717"/>
                  </a:lnTo>
                  <a:lnTo>
                    <a:pt x="1313180" y="1436877"/>
                  </a:lnTo>
                  <a:lnTo>
                    <a:pt x="1328419" y="1436877"/>
                  </a:lnTo>
                  <a:lnTo>
                    <a:pt x="1343660" y="1406397"/>
                  </a:lnTo>
                  <a:close/>
                </a:path>
                <a:path w="1343659" h="1497964">
                  <a:moveTo>
                    <a:pt x="30479" y="0"/>
                  </a:moveTo>
                  <a:lnTo>
                    <a:pt x="0" y="0"/>
                  </a:lnTo>
                  <a:lnTo>
                    <a:pt x="0" y="1278381"/>
                  </a:lnTo>
                  <a:lnTo>
                    <a:pt x="1282700" y="1278381"/>
                  </a:lnTo>
                  <a:lnTo>
                    <a:pt x="1282700" y="1263141"/>
                  </a:lnTo>
                  <a:lnTo>
                    <a:pt x="30479" y="1263141"/>
                  </a:lnTo>
                  <a:lnTo>
                    <a:pt x="15239" y="1247901"/>
                  </a:lnTo>
                  <a:lnTo>
                    <a:pt x="30479" y="1247901"/>
                  </a:lnTo>
                  <a:lnTo>
                    <a:pt x="30479" y="0"/>
                  </a:lnTo>
                  <a:close/>
                </a:path>
                <a:path w="1343659" h="1497964">
                  <a:moveTo>
                    <a:pt x="1313180" y="1247901"/>
                  </a:moveTo>
                  <a:lnTo>
                    <a:pt x="30479" y="1247901"/>
                  </a:lnTo>
                  <a:lnTo>
                    <a:pt x="30479" y="1263141"/>
                  </a:lnTo>
                  <a:lnTo>
                    <a:pt x="1282700" y="1263141"/>
                  </a:lnTo>
                  <a:lnTo>
                    <a:pt x="1297939" y="1278381"/>
                  </a:lnTo>
                  <a:lnTo>
                    <a:pt x="1313180" y="1278381"/>
                  </a:lnTo>
                  <a:lnTo>
                    <a:pt x="1313180" y="1247901"/>
                  </a:lnTo>
                  <a:close/>
                </a:path>
                <a:path w="1343659" h="1497964">
                  <a:moveTo>
                    <a:pt x="30479" y="1247901"/>
                  </a:moveTo>
                  <a:lnTo>
                    <a:pt x="15239" y="1247901"/>
                  </a:lnTo>
                  <a:lnTo>
                    <a:pt x="30479" y="1263141"/>
                  </a:lnTo>
                  <a:lnTo>
                    <a:pt x="30479" y="1247901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6">
              <a:extLst>
                <a:ext uri="{FF2B5EF4-FFF2-40B4-BE49-F238E27FC236}">
                  <a16:creationId xmlns:a16="http://schemas.microsoft.com/office/drawing/2014/main" id="{3C7C6DF3-09E3-48CF-9288-78A22FA0C510}"/>
                </a:ext>
              </a:extLst>
            </p:cNvPr>
            <p:cNvSpPr/>
            <p:nvPr/>
          </p:nvSpPr>
          <p:spPr>
            <a:xfrm>
              <a:off x="1761744" y="3066288"/>
              <a:ext cx="439420" cy="433070"/>
            </a:xfrm>
            <a:custGeom>
              <a:avLst/>
              <a:gdLst/>
              <a:ahLst/>
              <a:cxnLst/>
              <a:rect l="l" t="t" r="r" b="b"/>
              <a:pathLst>
                <a:path w="439419" h="433070">
                  <a:moveTo>
                    <a:pt x="0" y="432815"/>
                  </a:moveTo>
                  <a:lnTo>
                    <a:pt x="438912" y="432815"/>
                  </a:lnTo>
                  <a:lnTo>
                    <a:pt x="438912" y="0"/>
                  </a:lnTo>
                  <a:lnTo>
                    <a:pt x="0" y="0"/>
                  </a:lnTo>
                  <a:lnTo>
                    <a:pt x="0" y="4328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7">
              <a:extLst>
                <a:ext uri="{FF2B5EF4-FFF2-40B4-BE49-F238E27FC236}">
                  <a16:creationId xmlns:a16="http://schemas.microsoft.com/office/drawing/2014/main" id="{5E24A370-4BE5-48E7-97D7-DB29D6141D74}"/>
                </a:ext>
              </a:extLst>
            </p:cNvPr>
            <p:cNvSpPr/>
            <p:nvPr/>
          </p:nvSpPr>
          <p:spPr>
            <a:xfrm>
              <a:off x="1761744" y="3066288"/>
              <a:ext cx="438912" cy="43281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8">
              <a:extLst>
                <a:ext uri="{FF2B5EF4-FFF2-40B4-BE49-F238E27FC236}">
                  <a16:creationId xmlns:a16="http://schemas.microsoft.com/office/drawing/2014/main" id="{BA462E3D-D002-4DA0-BB32-60DFB02B6F0C}"/>
                </a:ext>
              </a:extLst>
            </p:cNvPr>
            <p:cNvSpPr txBox="1"/>
            <p:nvPr/>
          </p:nvSpPr>
          <p:spPr>
            <a:xfrm>
              <a:off x="803554" y="3804625"/>
              <a:ext cx="8284209" cy="150177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indent="1087755">
                <a:lnSpc>
                  <a:spcPct val="100000"/>
                </a:lnSpc>
              </a:pPr>
              <a:r>
                <a:rPr sz="1000" b="1" spc="35" dirty="0">
                  <a:solidFill>
                    <a:srgbClr val="163A76"/>
                  </a:solidFill>
                  <a:latin typeface="Gill Sans MT"/>
                  <a:cs typeface="Gill Sans MT"/>
                </a:rPr>
                <a:t>(</a:t>
              </a:r>
              <a:r>
                <a:rPr sz="1000" b="1" spc="-25" dirty="0">
                  <a:solidFill>
                    <a:srgbClr val="163A76"/>
                  </a:solidFill>
                  <a:latin typeface="Gill Sans MT"/>
                  <a:cs typeface="Gill Sans MT"/>
                </a:rPr>
                <a:t>c</a:t>
              </a:r>
              <a:r>
                <a:rPr sz="1000" b="1" spc="-30" dirty="0">
                  <a:solidFill>
                    <a:srgbClr val="163A76"/>
                  </a:solidFill>
                  <a:latin typeface="Gill Sans MT"/>
                  <a:cs typeface="Gill Sans MT"/>
                </a:rPr>
                <a:t>o</a:t>
              </a:r>
              <a:r>
                <a:rPr sz="1000" b="1" spc="-15" dirty="0">
                  <a:solidFill>
                    <a:srgbClr val="163A76"/>
                  </a:solidFill>
                  <a:latin typeface="Gill Sans MT"/>
                  <a:cs typeface="Gill Sans MT"/>
                </a:rPr>
                <a:t>d</a:t>
              </a:r>
              <a:r>
                <a:rPr sz="1000" b="1" spc="-35" dirty="0">
                  <a:solidFill>
                    <a:srgbClr val="163A76"/>
                  </a:solidFill>
                  <a:latin typeface="Gill Sans MT"/>
                  <a:cs typeface="Gill Sans MT"/>
                </a:rPr>
                <a:t>e</a:t>
              </a:r>
              <a:r>
                <a:rPr sz="1000" b="1" spc="-130" dirty="0">
                  <a:solidFill>
                    <a:srgbClr val="163A76"/>
                  </a:solidFill>
                  <a:latin typeface="Gill Sans MT"/>
                  <a:cs typeface="Gill Sans MT"/>
                </a:rPr>
                <a:t> </a:t>
              </a:r>
              <a:r>
                <a:rPr sz="1000" b="1" spc="110" dirty="0">
                  <a:solidFill>
                    <a:srgbClr val="163A76"/>
                  </a:solidFill>
                  <a:latin typeface="Gill Sans MT"/>
                  <a:cs typeface="Gill Sans MT"/>
                </a:rPr>
                <a:t>30</a:t>
              </a:r>
              <a:r>
                <a:rPr sz="1000" b="1" spc="35" dirty="0">
                  <a:solidFill>
                    <a:srgbClr val="163A76"/>
                  </a:solidFill>
                  <a:latin typeface="Gill Sans MT"/>
                  <a:cs typeface="Gill Sans MT"/>
                </a:rPr>
                <a:t>00)</a:t>
              </a:r>
              <a:endParaRPr sz="1000" dirty="0">
                <a:latin typeface="Gill Sans MT"/>
                <a:cs typeface="Gill Sans MT"/>
              </a:endParaRPr>
            </a:p>
            <a:p>
              <a:pPr>
                <a:lnSpc>
                  <a:spcPct val="100000"/>
                </a:lnSpc>
                <a:spcBef>
                  <a:spcPts val="6"/>
                </a:spcBef>
              </a:pPr>
              <a:endParaRPr sz="1350" dirty="0">
                <a:latin typeface="Times New Roman"/>
                <a:cs typeface="Times New Roman"/>
              </a:endParaRPr>
            </a:p>
            <a:p>
              <a:pPr marL="12700">
                <a:lnSpc>
                  <a:spcPct val="100000"/>
                </a:lnSpc>
              </a:pPr>
              <a:r>
                <a:rPr sz="1200" spc="-105" dirty="0">
                  <a:solidFill>
                    <a:srgbClr val="999999"/>
                  </a:solidFill>
                  <a:latin typeface="Arial Unicode MS"/>
                  <a:cs typeface="Arial Unicode MS"/>
                </a:rPr>
                <a:t>관리자</a:t>
              </a:r>
              <a:endParaRPr sz="1200" dirty="0">
                <a:latin typeface="Arial Unicode MS"/>
                <a:cs typeface="Arial Unicode MS"/>
              </a:endParaRPr>
            </a:p>
            <a:p>
              <a:pPr marL="948690">
                <a:lnSpc>
                  <a:spcPct val="100000"/>
                </a:lnSpc>
                <a:spcBef>
                  <a:spcPts val="695"/>
                </a:spcBef>
              </a:pPr>
              <a:r>
                <a:rPr sz="1000" spc="-90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25" dirty="0">
                  <a:solidFill>
                    <a:srgbClr val="313131"/>
                  </a:solidFill>
                  <a:latin typeface="Arial"/>
                  <a:cs typeface="Arial"/>
                </a:rPr>
                <a:t>m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p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l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105" dirty="0">
                  <a:solidFill>
                    <a:srgbClr val="313131"/>
                  </a:solidFill>
                  <a:latin typeface="Arial"/>
                  <a:cs typeface="Arial"/>
                </a:rPr>
                <a:t>t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000" spc="-65" dirty="0">
                  <a:solidFill>
                    <a:srgbClr val="313131"/>
                  </a:solidFill>
                  <a:latin typeface="Arial"/>
                  <a:cs typeface="Arial"/>
                </a:rPr>
                <a:t>G</a:t>
              </a:r>
              <a:r>
                <a:rPr sz="1000" spc="45" dirty="0">
                  <a:solidFill>
                    <a:srgbClr val="313131"/>
                  </a:solidFill>
                  <a:latin typeface="Arial"/>
                  <a:cs typeface="Arial"/>
                </a:rPr>
                <a:t>r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u</a:t>
              </a:r>
              <a:r>
                <a:rPr sz="1000" spc="-10" dirty="0">
                  <a:solidFill>
                    <a:srgbClr val="313131"/>
                  </a:solidFill>
                  <a:latin typeface="Arial"/>
                  <a:cs typeface="Arial"/>
                </a:rPr>
                <a:t>p</a:t>
              </a:r>
              <a:endParaRPr sz="1000" dirty="0">
                <a:latin typeface="Arial"/>
                <a:cs typeface="Arial"/>
              </a:endParaRPr>
            </a:p>
            <a:p>
              <a:pPr marL="6663690">
                <a:lnSpc>
                  <a:spcPts val="1000"/>
                </a:lnSpc>
              </a:pPr>
              <a:endParaRPr sz="1000" dirty="0">
                <a:latin typeface="Arial"/>
                <a:cs typeface="Arial"/>
              </a:endParaRPr>
            </a:p>
            <a:p>
              <a:pPr>
                <a:lnSpc>
                  <a:spcPct val="100000"/>
                </a:lnSpc>
                <a:spcBef>
                  <a:spcPts val="32"/>
                </a:spcBef>
              </a:pPr>
              <a:endParaRPr sz="1450" dirty="0">
                <a:latin typeface="Times New Roman"/>
                <a:cs typeface="Times New Roman"/>
              </a:endParaRPr>
            </a:p>
            <a:p>
              <a:pPr marR="284480" algn="r">
                <a:lnSpc>
                  <a:spcPct val="100000"/>
                </a:lnSpc>
              </a:pPr>
              <a:r>
                <a:rPr sz="1200" spc="-105" dirty="0">
                  <a:solidFill>
                    <a:srgbClr val="0000FF"/>
                  </a:solidFill>
                  <a:latin typeface="Arial Unicode MS"/>
                  <a:cs typeface="Arial Unicode MS"/>
                </a:rPr>
                <a:t>매장</a:t>
              </a:r>
              <a:endParaRPr sz="1200" dirty="0">
                <a:latin typeface="Arial Unicode MS"/>
                <a:cs typeface="Arial Unicode MS"/>
              </a:endParaRPr>
            </a:p>
            <a:p>
              <a:pPr marR="5080" algn="r">
                <a:lnSpc>
                  <a:spcPct val="100000"/>
                </a:lnSpc>
              </a:pPr>
              <a:r>
                <a:rPr sz="1200" spc="-5" dirty="0">
                  <a:solidFill>
                    <a:srgbClr val="0000FF"/>
                  </a:solidFill>
                  <a:latin typeface="Arial"/>
                  <a:cs typeface="Arial"/>
                </a:rPr>
                <a:t>(c</a:t>
              </a:r>
              <a:r>
                <a:rPr sz="1200" dirty="0">
                  <a:solidFill>
                    <a:srgbClr val="0000FF"/>
                  </a:solidFill>
                  <a:latin typeface="Arial"/>
                  <a:cs typeface="Arial"/>
                </a:rPr>
                <a:t>o</a:t>
              </a:r>
              <a:r>
                <a:rPr sz="1200" spc="-5" dirty="0">
                  <a:solidFill>
                    <a:srgbClr val="0000FF"/>
                  </a:solidFill>
                  <a:latin typeface="Arial"/>
                  <a:cs typeface="Arial"/>
                </a:rPr>
                <a:t>d</a:t>
              </a:r>
              <a:r>
                <a:rPr sz="1200" spc="-50" dirty="0">
                  <a:solidFill>
                    <a:srgbClr val="0000FF"/>
                  </a:solidFill>
                  <a:latin typeface="Arial"/>
                  <a:cs typeface="Arial"/>
                </a:rPr>
                <a:t>e</a:t>
              </a:r>
              <a:r>
                <a:rPr sz="1200" dirty="0">
                  <a:solidFill>
                    <a:srgbClr val="0000FF"/>
                  </a:solidFill>
                  <a:latin typeface="Arial"/>
                  <a:cs typeface="Arial"/>
                </a:rPr>
                <a:t> </a:t>
              </a:r>
              <a:r>
                <a:rPr sz="1200" spc="45" dirty="0">
                  <a:solidFill>
                    <a:srgbClr val="0000FF"/>
                  </a:solidFill>
                  <a:latin typeface="Arial"/>
                  <a:cs typeface="Arial"/>
                </a:rPr>
                <a:t>3000</a:t>
              </a:r>
              <a:r>
                <a:rPr sz="1200" spc="25" dirty="0">
                  <a:solidFill>
                    <a:srgbClr val="0000FF"/>
                  </a:solidFill>
                  <a:latin typeface="Arial"/>
                  <a:cs typeface="Arial"/>
                </a:rPr>
                <a:t>)</a:t>
              </a:r>
              <a:endParaRPr sz="1200" dirty="0">
                <a:latin typeface="Arial"/>
                <a:cs typeface="Arial"/>
              </a:endParaRPr>
            </a:p>
          </p:txBody>
        </p:sp>
        <p:sp>
          <p:nvSpPr>
            <p:cNvPr id="37" name="object 39">
              <a:extLst>
                <a:ext uri="{FF2B5EF4-FFF2-40B4-BE49-F238E27FC236}">
                  <a16:creationId xmlns:a16="http://schemas.microsoft.com/office/drawing/2014/main" id="{066F03F9-D08D-4C27-9BA1-4C6D63A60DED}"/>
                </a:ext>
              </a:extLst>
            </p:cNvPr>
            <p:cNvSpPr/>
            <p:nvPr/>
          </p:nvSpPr>
          <p:spPr>
            <a:xfrm>
              <a:off x="640080" y="3322320"/>
              <a:ext cx="810768" cy="81076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40">
              <a:extLst>
                <a:ext uri="{FF2B5EF4-FFF2-40B4-BE49-F238E27FC236}">
                  <a16:creationId xmlns:a16="http://schemas.microsoft.com/office/drawing/2014/main" id="{B64D41D7-EA86-4D23-898C-A4B1D4EE6E6F}"/>
                </a:ext>
              </a:extLst>
            </p:cNvPr>
            <p:cNvSpPr/>
            <p:nvPr/>
          </p:nvSpPr>
          <p:spPr>
            <a:xfrm>
              <a:off x="2029967" y="3060192"/>
              <a:ext cx="426719" cy="432815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41">
              <a:extLst>
                <a:ext uri="{FF2B5EF4-FFF2-40B4-BE49-F238E27FC236}">
                  <a16:creationId xmlns:a16="http://schemas.microsoft.com/office/drawing/2014/main" id="{9375A4DD-7351-47B9-A1CF-B89E270120E4}"/>
                </a:ext>
              </a:extLst>
            </p:cNvPr>
            <p:cNvSpPr/>
            <p:nvPr/>
          </p:nvSpPr>
          <p:spPr>
            <a:xfrm>
              <a:off x="1847088" y="3950208"/>
              <a:ext cx="274320" cy="433070"/>
            </a:xfrm>
            <a:custGeom>
              <a:avLst/>
              <a:gdLst/>
              <a:ahLst/>
              <a:cxnLst/>
              <a:rect l="l" t="t" r="r" b="b"/>
              <a:pathLst>
                <a:path w="274319" h="433070">
                  <a:moveTo>
                    <a:pt x="0" y="432815"/>
                  </a:moveTo>
                  <a:lnTo>
                    <a:pt x="274319" y="432815"/>
                  </a:lnTo>
                  <a:lnTo>
                    <a:pt x="274319" y="0"/>
                  </a:lnTo>
                  <a:lnTo>
                    <a:pt x="0" y="0"/>
                  </a:lnTo>
                  <a:lnTo>
                    <a:pt x="0" y="432815"/>
                  </a:lnTo>
                  <a:close/>
                </a:path>
              </a:pathLst>
            </a:custGeom>
            <a:solidFill>
              <a:srgbClr val="5B8E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2">
              <a:extLst>
                <a:ext uri="{FF2B5EF4-FFF2-40B4-BE49-F238E27FC236}">
                  <a16:creationId xmlns:a16="http://schemas.microsoft.com/office/drawing/2014/main" id="{3FB14C99-0369-40AE-AC67-976E20C9935F}"/>
                </a:ext>
              </a:extLst>
            </p:cNvPr>
            <p:cNvSpPr/>
            <p:nvPr/>
          </p:nvSpPr>
          <p:spPr>
            <a:xfrm>
              <a:off x="1847088" y="3950208"/>
              <a:ext cx="438912" cy="43281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3">
              <a:extLst>
                <a:ext uri="{FF2B5EF4-FFF2-40B4-BE49-F238E27FC236}">
                  <a16:creationId xmlns:a16="http://schemas.microsoft.com/office/drawing/2014/main" id="{E11A269F-2962-422C-A220-46DEE206C726}"/>
                </a:ext>
              </a:extLst>
            </p:cNvPr>
            <p:cNvSpPr/>
            <p:nvPr/>
          </p:nvSpPr>
          <p:spPr>
            <a:xfrm>
              <a:off x="2121407" y="3950208"/>
              <a:ext cx="426720" cy="433070"/>
            </a:xfrm>
            <a:custGeom>
              <a:avLst/>
              <a:gdLst/>
              <a:ahLst/>
              <a:cxnLst/>
              <a:rect l="l" t="t" r="r" b="b"/>
              <a:pathLst>
                <a:path w="426719" h="433070">
                  <a:moveTo>
                    <a:pt x="0" y="432815"/>
                  </a:moveTo>
                  <a:lnTo>
                    <a:pt x="426719" y="432815"/>
                  </a:lnTo>
                  <a:lnTo>
                    <a:pt x="426719" y="0"/>
                  </a:lnTo>
                  <a:lnTo>
                    <a:pt x="0" y="0"/>
                  </a:lnTo>
                  <a:lnTo>
                    <a:pt x="0" y="432815"/>
                  </a:lnTo>
                  <a:close/>
                </a:path>
              </a:pathLst>
            </a:custGeom>
            <a:solidFill>
              <a:srgbClr val="5B8E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4">
              <a:extLst>
                <a:ext uri="{FF2B5EF4-FFF2-40B4-BE49-F238E27FC236}">
                  <a16:creationId xmlns:a16="http://schemas.microsoft.com/office/drawing/2014/main" id="{A9BE6DFE-623A-4C8E-B17E-E493DAE57125}"/>
                </a:ext>
              </a:extLst>
            </p:cNvPr>
            <p:cNvSpPr/>
            <p:nvPr/>
          </p:nvSpPr>
          <p:spPr>
            <a:xfrm>
              <a:off x="2121407" y="3950208"/>
              <a:ext cx="426719" cy="432815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5">
              <a:extLst>
                <a:ext uri="{FF2B5EF4-FFF2-40B4-BE49-F238E27FC236}">
                  <a16:creationId xmlns:a16="http://schemas.microsoft.com/office/drawing/2014/main" id="{19C9E886-249D-446F-91E7-246C3AB118FC}"/>
                </a:ext>
              </a:extLst>
            </p:cNvPr>
            <p:cNvSpPr/>
            <p:nvPr/>
          </p:nvSpPr>
          <p:spPr>
            <a:xfrm>
              <a:off x="7485888" y="3474720"/>
              <a:ext cx="713231" cy="999743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6">
              <a:extLst>
                <a:ext uri="{FF2B5EF4-FFF2-40B4-BE49-F238E27FC236}">
                  <a16:creationId xmlns:a16="http://schemas.microsoft.com/office/drawing/2014/main" id="{FBF5B1FF-1332-4A35-902C-43366AE9965E}"/>
                </a:ext>
              </a:extLst>
            </p:cNvPr>
            <p:cNvSpPr/>
            <p:nvPr/>
          </p:nvSpPr>
          <p:spPr>
            <a:xfrm>
              <a:off x="7620000" y="3621023"/>
              <a:ext cx="451484" cy="561340"/>
            </a:xfrm>
            <a:custGeom>
              <a:avLst/>
              <a:gdLst/>
              <a:ahLst/>
              <a:cxnLst/>
              <a:rect l="l" t="t" r="r" b="b"/>
              <a:pathLst>
                <a:path w="451484" h="561339">
                  <a:moveTo>
                    <a:pt x="0" y="560832"/>
                  </a:moveTo>
                  <a:lnTo>
                    <a:pt x="451103" y="560832"/>
                  </a:lnTo>
                  <a:lnTo>
                    <a:pt x="451103" y="0"/>
                  </a:lnTo>
                  <a:lnTo>
                    <a:pt x="0" y="0"/>
                  </a:lnTo>
                  <a:lnTo>
                    <a:pt x="0" y="5608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7">
              <a:extLst>
                <a:ext uri="{FF2B5EF4-FFF2-40B4-BE49-F238E27FC236}">
                  <a16:creationId xmlns:a16="http://schemas.microsoft.com/office/drawing/2014/main" id="{5E8EA8DF-C51F-42CE-97D9-CDBE11FCA01F}"/>
                </a:ext>
              </a:extLst>
            </p:cNvPr>
            <p:cNvSpPr/>
            <p:nvPr/>
          </p:nvSpPr>
          <p:spPr>
            <a:xfrm>
              <a:off x="7613904" y="3724655"/>
              <a:ext cx="280670" cy="390525"/>
            </a:xfrm>
            <a:custGeom>
              <a:avLst/>
              <a:gdLst/>
              <a:ahLst/>
              <a:cxnLst/>
              <a:rect l="l" t="t" r="r" b="b"/>
              <a:pathLst>
                <a:path w="280670" h="390525">
                  <a:moveTo>
                    <a:pt x="0" y="390144"/>
                  </a:moveTo>
                  <a:lnTo>
                    <a:pt x="280416" y="390144"/>
                  </a:lnTo>
                  <a:lnTo>
                    <a:pt x="280416" y="0"/>
                  </a:lnTo>
                  <a:lnTo>
                    <a:pt x="0" y="0"/>
                  </a:lnTo>
                  <a:lnTo>
                    <a:pt x="0" y="3901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8">
              <a:extLst>
                <a:ext uri="{FF2B5EF4-FFF2-40B4-BE49-F238E27FC236}">
                  <a16:creationId xmlns:a16="http://schemas.microsoft.com/office/drawing/2014/main" id="{1C98A3A3-1027-4A9B-B5A0-F89A9629DCA0}"/>
                </a:ext>
              </a:extLst>
            </p:cNvPr>
            <p:cNvSpPr/>
            <p:nvPr/>
          </p:nvSpPr>
          <p:spPr>
            <a:xfrm>
              <a:off x="7613904" y="3724655"/>
              <a:ext cx="280416" cy="390144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9">
              <a:extLst>
                <a:ext uri="{FF2B5EF4-FFF2-40B4-BE49-F238E27FC236}">
                  <a16:creationId xmlns:a16="http://schemas.microsoft.com/office/drawing/2014/main" id="{D9A5B8EC-180B-42C1-B9F9-8FC5D82A5F75}"/>
                </a:ext>
              </a:extLst>
            </p:cNvPr>
            <p:cNvSpPr/>
            <p:nvPr/>
          </p:nvSpPr>
          <p:spPr>
            <a:xfrm>
              <a:off x="7784592" y="3718559"/>
              <a:ext cx="268224" cy="390144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50">
              <a:extLst>
                <a:ext uri="{FF2B5EF4-FFF2-40B4-BE49-F238E27FC236}">
                  <a16:creationId xmlns:a16="http://schemas.microsoft.com/office/drawing/2014/main" id="{8BA2C5CC-9E17-459C-98CF-9F578BA3C963}"/>
                </a:ext>
              </a:extLst>
            </p:cNvPr>
            <p:cNvSpPr/>
            <p:nvPr/>
          </p:nvSpPr>
          <p:spPr>
            <a:xfrm>
              <a:off x="7516368" y="4992623"/>
              <a:ext cx="713231" cy="1005839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51">
              <a:extLst>
                <a:ext uri="{FF2B5EF4-FFF2-40B4-BE49-F238E27FC236}">
                  <a16:creationId xmlns:a16="http://schemas.microsoft.com/office/drawing/2014/main" id="{A8254188-8214-4507-B2D7-480551DBCAF8}"/>
                </a:ext>
              </a:extLst>
            </p:cNvPr>
            <p:cNvSpPr/>
            <p:nvPr/>
          </p:nvSpPr>
          <p:spPr>
            <a:xfrm>
              <a:off x="7650480" y="5138928"/>
              <a:ext cx="445134" cy="567055"/>
            </a:xfrm>
            <a:custGeom>
              <a:avLst/>
              <a:gdLst/>
              <a:ahLst/>
              <a:cxnLst/>
              <a:rect l="l" t="t" r="r" b="b"/>
              <a:pathLst>
                <a:path w="445134" h="567054">
                  <a:moveTo>
                    <a:pt x="0" y="566928"/>
                  </a:moveTo>
                  <a:lnTo>
                    <a:pt x="445007" y="566928"/>
                  </a:lnTo>
                  <a:lnTo>
                    <a:pt x="445007" y="0"/>
                  </a:lnTo>
                  <a:lnTo>
                    <a:pt x="0" y="0"/>
                  </a:lnTo>
                  <a:lnTo>
                    <a:pt x="0" y="5669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2">
              <a:extLst>
                <a:ext uri="{FF2B5EF4-FFF2-40B4-BE49-F238E27FC236}">
                  <a16:creationId xmlns:a16="http://schemas.microsoft.com/office/drawing/2014/main" id="{665A3BD3-CE8C-4AEB-8B34-EABB5604A47E}"/>
                </a:ext>
              </a:extLst>
            </p:cNvPr>
            <p:cNvSpPr/>
            <p:nvPr/>
          </p:nvSpPr>
          <p:spPr>
            <a:xfrm>
              <a:off x="7644383" y="5242559"/>
              <a:ext cx="280670" cy="396240"/>
            </a:xfrm>
            <a:custGeom>
              <a:avLst/>
              <a:gdLst/>
              <a:ahLst/>
              <a:cxnLst/>
              <a:rect l="l" t="t" r="r" b="b"/>
              <a:pathLst>
                <a:path w="280670" h="396239">
                  <a:moveTo>
                    <a:pt x="0" y="396239"/>
                  </a:moveTo>
                  <a:lnTo>
                    <a:pt x="280416" y="396239"/>
                  </a:lnTo>
                  <a:lnTo>
                    <a:pt x="280416" y="0"/>
                  </a:lnTo>
                  <a:lnTo>
                    <a:pt x="0" y="0"/>
                  </a:lnTo>
                  <a:lnTo>
                    <a:pt x="0" y="396239"/>
                  </a:lnTo>
                  <a:close/>
                </a:path>
              </a:pathLst>
            </a:custGeom>
            <a:solidFill>
              <a:srgbClr val="5B8E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3">
              <a:extLst>
                <a:ext uri="{FF2B5EF4-FFF2-40B4-BE49-F238E27FC236}">
                  <a16:creationId xmlns:a16="http://schemas.microsoft.com/office/drawing/2014/main" id="{45009BE6-D032-4E54-B89C-B5DF28676748}"/>
                </a:ext>
              </a:extLst>
            </p:cNvPr>
            <p:cNvSpPr/>
            <p:nvPr/>
          </p:nvSpPr>
          <p:spPr>
            <a:xfrm>
              <a:off x="7644383" y="5242559"/>
              <a:ext cx="280416" cy="39624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4">
              <a:extLst>
                <a:ext uri="{FF2B5EF4-FFF2-40B4-BE49-F238E27FC236}">
                  <a16:creationId xmlns:a16="http://schemas.microsoft.com/office/drawing/2014/main" id="{8E85081B-A544-4BBF-A40B-FD312277D101}"/>
                </a:ext>
              </a:extLst>
            </p:cNvPr>
            <p:cNvSpPr/>
            <p:nvPr/>
          </p:nvSpPr>
          <p:spPr>
            <a:xfrm>
              <a:off x="7815071" y="5242559"/>
              <a:ext cx="268605" cy="384175"/>
            </a:xfrm>
            <a:custGeom>
              <a:avLst/>
              <a:gdLst/>
              <a:ahLst/>
              <a:cxnLst/>
              <a:rect l="l" t="t" r="r" b="b"/>
              <a:pathLst>
                <a:path w="268604" h="384175">
                  <a:moveTo>
                    <a:pt x="0" y="384047"/>
                  </a:moveTo>
                  <a:lnTo>
                    <a:pt x="268224" y="384047"/>
                  </a:lnTo>
                  <a:lnTo>
                    <a:pt x="268224" y="0"/>
                  </a:lnTo>
                  <a:lnTo>
                    <a:pt x="0" y="0"/>
                  </a:lnTo>
                  <a:lnTo>
                    <a:pt x="0" y="384047"/>
                  </a:lnTo>
                  <a:close/>
                </a:path>
              </a:pathLst>
            </a:custGeom>
            <a:solidFill>
              <a:srgbClr val="5B8E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5">
              <a:extLst>
                <a:ext uri="{FF2B5EF4-FFF2-40B4-BE49-F238E27FC236}">
                  <a16:creationId xmlns:a16="http://schemas.microsoft.com/office/drawing/2014/main" id="{3ECBB7CF-559B-4F6A-B000-08FAE7A104D9}"/>
                </a:ext>
              </a:extLst>
            </p:cNvPr>
            <p:cNvSpPr/>
            <p:nvPr/>
          </p:nvSpPr>
          <p:spPr>
            <a:xfrm>
              <a:off x="7815071" y="5242559"/>
              <a:ext cx="268224" cy="38404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6">
              <a:extLst>
                <a:ext uri="{FF2B5EF4-FFF2-40B4-BE49-F238E27FC236}">
                  <a16:creationId xmlns:a16="http://schemas.microsoft.com/office/drawing/2014/main" id="{C9CB81BC-D1F3-4C2A-918D-FE6655E46ED8}"/>
                </a:ext>
              </a:extLst>
            </p:cNvPr>
            <p:cNvSpPr/>
            <p:nvPr/>
          </p:nvSpPr>
          <p:spPr>
            <a:xfrm>
              <a:off x="7479792" y="1932432"/>
              <a:ext cx="707135" cy="99974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7">
              <a:extLst>
                <a:ext uri="{FF2B5EF4-FFF2-40B4-BE49-F238E27FC236}">
                  <a16:creationId xmlns:a16="http://schemas.microsoft.com/office/drawing/2014/main" id="{A44D51F7-84A0-4DC6-9EDF-1D492DFEFEFA}"/>
                </a:ext>
              </a:extLst>
            </p:cNvPr>
            <p:cNvSpPr/>
            <p:nvPr/>
          </p:nvSpPr>
          <p:spPr>
            <a:xfrm>
              <a:off x="7607807" y="2078735"/>
              <a:ext cx="451484" cy="561340"/>
            </a:xfrm>
            <a:custGeom>
              <a:avLst/>
              <a:gdLst/>
              <a:ahLst/>
              <a:cxnLst/>
              <a:rect l="l" t="t" r="r" b="b"/>
              <a:pathLst>
                <a:path w="451484" h="561339">
                  <a:moveTo>
                    <a:pt x="0" y="560832"/>
                  </a:moveTo>
                  <a:lnTo>
                    <a:pt x="451103" y="560832"/>
                  </a:lnTo>
                  <a:lnTo>
                    <a:pt x="451103" y="0"/>
                  </a:lnTo>
                  <a:lnTo>
                    <a:pt x="0" y="0"/>
                  </a:lnTo>
                  <a:lnTo>
                    <a:pt x="0" y="5608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8">
              <a:extLst>
                <a:ext uri="{FF2B5EF4-FFF2-40B4-BE49-F238E27FC236}">
                  <a16:creationId xmlns:a16="http://schemas.microsoft.com/office/drawing/2014/main" id="{AC6F74A5-8724-4CAB-AC16-33BAE1D2F0BB}"/>
                </a:ext>
              </a:extLst>
            </p:cNvPr>
            <p:cNvSpPr/>
            <p:nvPr/>
          </p:nvSpPr>
          <p:spPr>
            <a:xfrm>
              <a:off x="7601711" y="2182367"/>
              <a:ext cx="280670" cy="390525"/>
            </a:xfrm>
            <a:custGeom>
              <a:avLst/>
              <a:gdLst/>
              <a:ahLst/>
              <a:cxnLst/>
              <a:rect l="l" t="t" r="r" b="b"/>
              <a:pathLst>
                <a:path w="280670" h="390525">
                  <a:moveTo>
                    <a:pt x="0" y="390143"/>
                  </a:moveTo>
                  <a:lnTo>
                    <a:pt x="280416" y="390143"/>
                  </a:lnTo>
                  <a:lnTo>
                    <a:pt x="280416" y="0"/>
                  </a:lnTo>
                  <a:lnTo>
                    <a:pt x="0" y="0"/>
                  </a:lnTo>
                  <a:lnTo>
                    <a:pt x="0" y="39014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9">
              <a:extLst>
                <a:ext uri="{FF2B5EF4-FFF2-40B4-BE49-F238E27FC236}">
                  <a16:creationId xmlns:a16="http://schemas.microsoft.com/office/drawing/2014/main" id="{AD458581-F815-48BD-8961-BF01BA444CE2}"/>
                </a:ext>
              </a:extLst>
            </p:cNvPr>
            <p:cNvSpPr/>
            <p:nvPr/>
          </p:nvSpPr>
          <p:spPr>
            <a:xfrm>
              <a:off x="7601711" y="2182367"/>
              <a:ext cx="280416" cy="390143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60">
              <a:extLst>
                <a:ext uri="{FF2B5EF4-FFF2-40B4-BE49-F238E27FC236}">
                  <a16:creationId xmlns:a16="http://schemas.microsoft.com/office/drawing/2014/main" id="{DFF2052B-8E18-438E-BDC3-92FB5E19D370}"/>
                </a:ext>
              </a:extLst>
            </p:cNvPr>
            <p:cNvSpPr/>
            <p:nvPr/>
          </p:nvSpPr>
          <p:spPr>
            <a:xfrm>
              <a:off x="7772400" y="2176272"/>
              <a:ext cx="268224" cy="39014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61">
              <a:extLst>
                <a:ext uri="{FF2B5EF4-FFF2-40B4-BE49-F238E27FC236}">
                  <a16:creationId xmlns:a16="http://schemas.microsoft.com/office/drawing/2014/main" id="{3C400685-C9A7-43FF-A1A2-81A14B80C5AB}"/>
                </a:ext>
              </a:extLst>
            </p:cNvPr>
            <p:cNvSpPr/>
            <p:nvPr/>
          </p:nvSpPr>
          <p:spPr>
            <a:xfrm>
              <a:off x="7437119" y="3017520"/>
              <a:ext cx="786383" cy="134112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2">
              <a:extLst>
                <a:ext uri="{FF2B5EF4-FFF2-40B4-BE49-F238E27FC236}">
                  <a16:creationId xmlns:a16="http://schemas.microsoft.com/office/drawing/2014/main" id="{73BFC95B-7274-4143-A917-DA01C2E5E075}"/>
                </a:ext>
              </a:extLst>
            </p:cNvPr>
            <p:cNvSpPr/>
            <p:nvPr/>
          </p:nvSpPr>
          <p:spPr>
            <a:xfrm>
              <a:off x="7479792" y="6108191"/>
              <a:ext cx="786383" cy="128015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3">
              <a:extLst>
                <a:ext uri="{FF2B5EF4-FFF2-40B4-BE49-F238E27FC236}">
                  <a16:creationId xmlns:a16="http://schemas.microsoft.com/office/drawing/2014/main" id="{62BC3694-87FF-4EF1-B6E8-081CA471D9A4}"/>
                </a:ext>
              </a:extLst>
            </p:cNvPr>
            <p:cNvSpPr/>
            <p:nvPr/>
          </p:nvSpPr>
          <p:spPr>
            <a:xfrm>
              <a:off x="8205216" y="2359151"/>
              <a:ext cx="548640" cy="298703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4">
              <a:extLst>
                <a:ext uri="{FF2B5EF4-FFF2-40B4-BE49-F238E27FC236}">
                  <a16:creationId xmlns:a16="http://schemas.microsoft.com/office/drawing/2014/main" id="{BF1AD7B0-2BC2-49EB-8301-3DF03553BDCF}"/>
                </a:ext>
              </a:extLst>
            </p:cNvPr>
            <p:cNvSpPr/>
            <p:nvPr/>
          </p:nvSpPr>
          <p:spPr>
            <a:xfrm>
              <a:off x="8193023" y="3956303"/>
              <a:ext cx="548640" cy="298704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5">
              <a:extLst>
                <a:ext uri="{FF2B5EF4-FFF2-40B4-BE49-F238E27FC236}">
                  <a16:creationId xmlns:a16="http://schemas.microsoft.com/office/drawing/2014/main" id="{C1AA2D10-E2A7-4D7B-8F0C-51D13427F4AA}"/>
                </a:ext>
              </a:extLst>
            </p:cNvPr>
            <p:cNvSpPr/>
            <p:nvPr/>
          </p:nvSpPr>
          <p:spPr>
            <a:xfrm>
              <a:off x="8278368" y="5504688"/>
              <a:ext cx="548640" cy="304800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6">
              <a:extLst>
                <a:ext uri="{FF2B5EF4-FFF2-40B4-BE49-F238E27FC236}">
                  <a16:creationId xmlns:a16="http://schemas.microsoft.com/office/drawing/2014/main" id="{B016770B-88E2-401C-A013-4D2520D5DE8C}"/>
                </a:ext>
              </a:extLst>
            </p:cNvPr>
            <p:cNvSpPr/>
            <p:nvPr/>
          </p:nvSpPr>
          <p:spPr>
            <a:xfrm>
              <a:off x="9613392" y="1932432"/>
              <a:ext cx="2170176" cy="3474720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7">
              <a:extLst>
                <a:ext uri="{FF2B5EF4-FFF2-40B4-BE49-F238E27FC236}">
                  <a16:creationId xmlns:a16="http://schemas.microsoft.com/office/drawing/2014/main" id="{1F92C3F5-CEAA-49DC-8359-46CBF35BC905}"/>
                </a:ext>
              </a:extLst>
            </p:cNvPr>
            <p:cNvSpPr/>
            <p:nvPr/>
          </p:nvSpPr>
          <p:spPr>
            <a:xfrm>
              <a:off x="6272784" y="4425696"/>
              <a:ext cx="999743" cy="298704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8">
              <a:extLst>
                <a:ext uri="{FF2B5EF4-FFF2-40B4-BE49-F238E27FC236}">
                  <a16:creationId xmlns:a16="http://schemas.microsoft.com/office/drawing/2014/main" id="{34E30449-7E12-45CC-9ED1-F83195CDD756}"/>
                </a:ext>
              </a:extLst>
            </p:cNvPr>
            <p:cNvSpPr/>
            <p:nvPr/>
          </p:nvSpPr>
          <p:spPr>
            <a:xfrm>
              <a:off x="6303264" y="6004559"/>
              <a:ext cx="1005839" cy="29870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9">
              <a:extLst>
                <a:ext uri="{FF2B5EF4-FFF2-40B4-BE49-F238E27FC236}">
                  <a16:creationId xmlns:a16="http://schemas.microsoft.com/office/drawing/2014/main" id="{4BE92944-DCDE-4C33-B701-81C409B3B6BF}"/>
                </a:ext>
              </a:extLst>
            </p:cNvPr>
            <p:cNvSpPr/>
            <p:nvPr/>
          </p:nvSpPr>
          <p:spPr>
            <a:xfrm>
              <a:off x="9906000" y="2615183"/>
              <a:ext cx="1268095" cy="152400"/>
            </a:xfrm>
            <a:custGeom>
              <a:avLst/>
              <a:gdLst/>
              <a:ahLst/>
              <a:cxnLst/>
              <a:rect l="l" t="t" r="r" b="b"/>
              <a:pathLst>
                <a:path w="1268095" h="152400">
                  <a:moveTo>
                    <a:pt x="0" y="152400"/>
                  </a:moveTo>
                  <a:lnTo>
                    <a:pt x="1267968" y="152400"/>
                  </a:lnTo>
                  <a:lnTo>
                    <a:pt x="1267968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35D3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70">
              <a:extLst>
                <a:ext uri="{FF2B5EF4-FFF2-40B4-BE49-F238E27FC236}">
                  <a16:creationId xmlns:a16="http://schemas.microsoft.com/office/drawing/2014/main" id="{FF3CCD48-7ADE-4923-B9D4-CD5402C72A32}"/>
                </a:ext>
              </a:extLst>
            </p:cNvPr>
            <p:cNvSpPr/>
            <p:nvPr/>
          </p:nvSpPr>
          <p:spPr>
            <a:xfrm>
              <a:off x="9887711" y="2621279"/>
              <a:ext cx="938783" cy="158496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71">
              <a:extLst>
                <a:ext uri="{FF2B5EF4-FFF2-40B4-BE49-F238E27FC236}">
                  <a16:creationId xmlns:a16="http://schemas.microsoft.com/office/drawing/2014/main" id="{02E18930-1286-4F89-BAE8-B94CCD72B462}"/>
                </a:ext>
              </a:extLst>
            </p:cNvPr>
            <p:cNvSpPr/>
            <p:nvPr/>
          </p:nvSpPr>
          <p:spPr>
            <a:xfrm>
              <a:off x="11173968" y="4998720"/>
              <a:ext cx="329565" cy="109855"/>
            </a:xfrm>
            <a:custGeom>
              <a:avLst/>
              <a:gdLst/>
              <a:ahLst/>
              <a:cxnLst/>
              <a:rect l="l" t="t" r="r" b="b"/>
              <a:pathLst>
                <a:path w="329565" h="109854">
                  <a:moveTo>
                    <a:pt x="0" y="109727"/>
                  </a:moveTo>
                  <a:lnTo>
                    <a:pt x="329183" y="109727"/>
                  </a:lnTo>
                  <a:lnTo>
                    <a:pt x="329183" y="0"/>
                  </a:lnTo>
                  <a:lnTo>
                    <a:pt x="0" y="0"/>
                  </a:lnTo>
                  <a:lnTo>
                    <a:pt x="0" y="1097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2">
              <a:extLst>
                <a:ext uri="{FF2B5EF4-FFF2-40B4-BE49-F238E27FC236}">
                  <a16:creationId xmlns:a16="http://schemas.microsoft.com/office/drawing/2014/main" id="{C64235AF-6372-4F29-93B5-A0F667A2357F}"/>
                </a:ext>
              </a:extLst>
            </p:cNvPr>
            <p:cNvSpPr/>
            <p:nvPr/>
          </p:nvSpPr>
          <p:spPr>
            <a:xfrm>
              <a:off x="11228831" y="4998720"/>
              <a:ext cx="219455" cy="103631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3">
              <a:extLst>
                <a:ext uri="{FF2B5EF4-FFF2-40B4-BE49-F238E27FC236}">
                  <a16:creationId xmlns:a16="http://schemas.microsoft.com/office/drawing/2014/main" id="{D746CC51-F714-4638-BBCC-49ABA1EBA41F}"/>
                </a:ext>
              </a:extLst>
            </p:cNvPr>
            <p:cNvSpPr/>
            <p:nvPr/>
          </p:nvSpPr>
          <p:spPr>
            <a:xfrm>
              <a:off x="9930383" y="2926079"/>
              <a:ext cx="853440" cy="128270"/>
            </a:xfrm>
            <a:custGeom>
              <a:avLst/>
              <a:gdLst/>
              <a:ahLst/>
              <a:cxnLst/>
              <a:rect l="l" t="t" r="r" b="b"/>
              <a:pathLst>
                <a:path w="853440" h="128269">
                  <a:moveTo>
                    <a:pt x="0" y="128015"/>
                  </a:moveTo>
                  <a:lnTo>
                    <a:pt x="853440" y="128015"/>
                  </a:lnTo>
                  <a:lnTo>
                    <a:pt x="853440" y="0"/>
                  </a:lnTo>
                  <a:lnTo>
                    <a:pt x="0" y="0"/>
                  </a:lnTo>
                  <a:lnTo>
                    <a:pt x="0" y="1280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4">
              <a:extLst>
                <a:ext uri="{FF2B5EF4-FFF2-40B4-BE49-F238E27FC236}">
                  <a16:creationId xmlns:a16="http://schemas.microsoft.com/office/drawing/2014/main" id="{D5F75979-6036-4C83-8802-95FF81C77BF7}"/>
                </a:ext>
              </a:extLst>
            </p:cNvPr>
            <p:cNvSpPr/>
            <p:nvPr/>
          </p:nvSpPr>
          <p:spPr>
            <a:xfrm>
              <a:off x="9918192" y="2932176"/>
              <a:ext cx="640079" cy="13411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5">
              <a:extLst>
                <a:ext uri="{FF2B5EF4-FFF2-40B4-BE49-F238E27FC236}">
                  <a16:creationId xmlns:a16="http://schemas.microsoft.com/office/drawing/2014/main" id="{E3583C1C-86B4-4B72-9483-71D40ABE566C}"/>
                </a:ext>
              </a:extLst>
            </p:cNvPr>
            <p:cNvSpPr/>
            <p:nvPr/>
          </p:nvSpPr>
          <p:spPr>
            <a:xfrm>
              <a:off x="9936480" y="3188207"/>
              <a:ext cx="853440" cy="121920"/>
            </a:xfrm>
            <a:custGeom>
              <a:avLst/>
              <a:gdLst/>
              <a:ahLst/>
              <a:cxnLst/>
              <a:rect l="l" t="t" r="r" b="b"/>
              <a:pathLst>
                <a:path w="853440" h="121920">
                  <a:moveTo>
                    <a:pt x="0" y="121920"/>
                  </a:moveTo>
                  <a:lnTo>
                    <a:pt x="853440" y="121920"/>
                  </a:lnTo>
                  <a:lnTo>
                    <a:pt x="853440" y="0"/>
                  </a:lnTo>
                  <a:lnTo>
                    <a:pt x="0" y="0"/>
                  </a:lnTo>
                  <a:lnTo>
                    <a:pt x="0" y="1219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6">
              <a:extLst>
                <a:ext uri="{FF2B5EF4-FFF2-40B4-BE49-F238E27FC236}">
                  <a16:creationId xmlns:a16="http://schemas.microsoft.com/office/drawing/2014/main" id="{1D9EE302-2C5E-407A-9CCF-6A4A6D0D7929}"/>
                </a:ext>
              </a:extLst>
            </p:cNvPr>
            <p:cNvSpPr/>
            <p:nvPr/>
          </p:nvSpPr>
          <p:spPr>
            <a:xfrm>
              <a:off x="9924288" y="3194304"/>
              <a:ext cx="865631" cy="134112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7">
              <a:extLst>
                <a:ext uri="{FF2B5EF4-FFF2-40B4-BE49-F238E27FC236}">
                  <a16:creationId xmlns:a16="http://schemas.microsoft.com/office/drawing/2014/main" id="{4D6C240B-A594-4D9D-90B0-60311B54055C}"/>
                </a:ext>
              </a:extLst>
            </p:cNvPr>
            <p:cNvSpPr/>
            <p:nvPr/>
          </p:nvSpPr>
          <p:spPr>
            <a:xfrm>
              <a:off x="9930383" y="3438144"/>
              <a:ext cx="1310640" cy="121920"/>
            </a:xfrm>
            <a:custGeom>
              <a:avLst/>
              <a:gdLst/>
              <a:ahLst/>
              <a:cxnLst/>
              <a:rect l="l" t="t" r="r" b="b"/>
              <a:pathLst>
                <a:path w="1310640" h="121920">
                  <a:moveTo>
                    <a:pt x="0" y="121920"/>
                  </a:moveTo>
                  <a:lnTo>
                    <a:pt x="1310640" y="121920"/>
                  </a:lnTo>
                  <a:lnTo>
                    <a:pt x="1310640" y="0"/>
                  </a:lnTo>
                  <a:lnTo>
                    <a:pt x="0" y="0"/>
                  </a:lnTo>
                  <a:lnTo>
                    <a:pt x="0" y="1219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8">
              <a:extLst>
                <a:ext uri="{FF2B5EF4-FFF2-40B4-BE49-F238E27FC236}">
                  <a16:creationId xmlns:a16="http://schemas.microsoft.com/office/drawing/2014/main" id="{9F0C06B9-6E8A-4647-A500-9C92B4227966}"/>
                </a:ext>
              </a:extLst>
            </p:cNvPr>
            <p:cNvSpPr/>
            <p:nvPr/>
          </p:nvSpPr>
          <p:spPr>
            <a:xfrm>
              <a:off x="9918192" y="3438144"/>
              <a:ext cx="1274063" cy="134112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9">
              <a:extLst>
                <a:ext uri="{FF2B5EF4-FFF2-40B4-BE49-F238E27FC236}">
                  <a16:creationId xmlns:a16="http://schemas.microsoft.com/office/drawing/2014/main" id="{609A8DCE-56AC-4859-869A-8A2655E7C37D}"/>
                </a:ext>
              </a:extLst>
            </p:cNvPr>
            <p:cNvSpPr/>
            <p:nvPr/>
          </p:nvSpPr>
          <p:spPr>
            <a:xfrm>
              <a:off x="10052304" y="3773423"/>
              <a:ext cx="1316990" cy="927100"/>
            </a:xfrm>
            <a:custGeom>
              <a:avLst/>
              <a:gdLst/>
              <a:ahLst/>
              <a:cxnLst/>
              <a:rect l="l" t="t" r="r" b="b"/>
              <a:pathLst>
                <a:path w="1316990" h="927100">
                  <a:moveTo>
                    <a:pt x="0" y="926592"/>
                  </a:moveTo>
                  <a:lnTo>
                    <a:pt x="1316736" y="926592"/>
                  </a:lnTo>
                  <a:lnTo>
                    <a:pt x="1316736" y="0"/>
                  </a:lnTo>
                  <a:lnTo>
                    <a:pt x="0" y="0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80">
              <a:extLst>
                <a:ext uri="{FF2B5EF4-FFF2-40B4-BE49-F238E27FC236}">
                  <a16:creationId xmlns:a16="http://schemas.microsoft.com/office/drawing/2014/main" id="{61DE32A3-8400-45E3-9630-EFB88DE1AB64}"/>
                </a:ext>
              </a:extLst>
            </p:cNvPr>
            <p:cNvSpPr/>
            <p:nvPr/>
          </p:nvSpPr>
          <p:spPr>
            <a:xfrm>
              <a:off x="10052304" y="3773423"/>
              <a:ext cx="1316990" cy="927100"/>
            </a:xfrm>
            <a:custGeom>
              <a:avLst/>
              <a:gdLst/>
              <a:ahLst/>
              <a:cxnLst/>
              <a:rect l="l" t="t" r="r" b="b"/>
              <a:pathLst>
                <a:path w="1316990" h="927100">
                  <a:moveTo>
                    <a:pt x="0" y="926592"/>
                  </a:moveTo>
                  <a:lnTo>
                    <a:pt x="1316736" y="926592"/>
                  </a:lnTo>
                  <a:lnTo>
                    <a:pt x="1316736" y="0"/>
                  </a:lnTo>
                  <a:lnTo>
                    <a:pt x="0" y="0"/>
                  </a:lnTo>
                  <a:lnTo>
                    <a:pt x="0" y="926592"/>
                  </a:lnTo>
                  <a:close/>
                </a:path>
              </a:pathLst>
            </a:custGeom>
            <a:ln w="12192">
              <a:solidFill>
                <a:srgbClr val="A6A6A6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81">
              <a:extLst>
                <a:ext uri="{FF2B5EF4-FFF2-40B4-BE49-F238E27FC236}">
                  <a16:creationId xmlns:a16="http://schemas.microsoft.com/office/drawing/2014/main" id="{E36EF815-90B2-4AE2-988F-51282E438E61}"/>
                </a:ext>
              </a:extLst>
            </p:cNvPr>
            <p:cNvSpPr/>
            <p:nvPr/>
          </p:nvSpPr>
          <p:spPr>
            <a:xfrm>
              <a:off x="10290047" y="4175759"/>
              <a:ext cx="859536" cy="134112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2">
              <a:extLst>
                <a:ext uri="{FF2B5EF4-FFF2-40B4-BE49-F238E27FC236}">
                  <a16:creationId xmlns:a16="http://schemas.microsoft.com/office/drawing/2014/main" id="{A0185F7C-D487-4301-8BC0-47E10701A19F}"/>
                </a:ext>
              </a:extLst>
            </p:cNvPr>
            <p:cNvSpPr/>
            <p:nvPr/>
          </p:nvSpPr>
          <p:spPr>
            <a:xfrm>
              <a:off x="10302240" y="1737360"/>
              <a:ext cx="792479" cy="128015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solidFill>
                  <a:srgbClr val="FFFF00"/>
                </a:solidFill>
              </a:endParaRPr>
            </a:p>
          </p:txBody>
        </p:sp>
        <p:sp>
          <p:nvSpPr>
            <p:cNvPr id="81" name="object 83">
              <a:extLst>
                <a:ext uri="{FF2B5EF4-FFF2-40B4-BE49-F238E27FC236}">
                  <a16:creationId xmlns:a16="http://schemas.microsoft.com/office/drawing/2014/main" id="{387DA651-AA91-4403-BD6A-AA9675C3365A}"/>
                </a:ext>
              </a:extLst>
            </p:cNvPr>
            <p:cNvSpPr/>
            <p:nvPr/>
          </p:nvSpPr>
          <p:spPr>
            <a:xfrm>
              <a:off x="9960864" y="5565647"/>
              <a:ext cx="1560576" cy="310896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4">
              <a:extLst>
                <a:ext uri="{FF2B5EF4-FFF2-40B4-BE49-F238E27FC236}">
                  <a16:creationId xmlns:a16="http://schemas.microsoft.com/office/drawing/2014/main" id="{9A2490BF-D605-440D-920C-390164130BEF}"/>
                </a:ext>
              </a:extLst>
            </p:cNvPr>
            <p:cNvSpPr/>
            <p:nvPr/>
          </p:nvSpPr>
          <p:spPr>
            <a:xfrm>
              <a:off x="9768840" y="2886493"/>
              <a:ext cx="146685" cy="737870"/>
            </a:xfrm>
            <a:custGeom>
              <a:avLst/>
              <a:gdLst/>
              <a:ahLst/>
              <a:cxnLst/>
              <a:rect l="l" t="t" r="r" b="b"/>
              <a:pathLst>
                <a:path w="146684" h="737870">
                  <a:moveTo>
                    <a:pt x="146303" y="737578"/>
                  </a:moveTo>
                  <a:lnTo>
                    <a:pt x="106009" y="737109"/>
                  </a:lnTo>
                  <a:lnTo>
                    <a:pt x="54118" y="734852"/>
                  </a:lnTo>
                  <a:lnTo>
                    <a:pt x="9094" y="729625"/>
                  </a:lnTo>
                  <a:lnTo>
                    <a:pt x="0" y="12154"/>
                  </a:lnTo>
                  <a:lnTo>
                    <a:pt x="1438" y="10438"/>
                  </a:lnTo>
                  <a:lnTo>
                    <a:pt x="45930" y="3285"/>
                  </a:lnTo>
                  <a:lnTo>
                    <a:pt x="95431" y="719"/>
                  </a:lnTo>
                  <a:lnTo>
                    <a:pt x="114561" y="250"/>
                  </a:lnTo>
                  <a:lnTo>
                    <a:pt x="134679" y="0"/>
                  </a:lnTo>
                </a:path>
              </a:pathLst>
            </a:custGeom>
            <a:ln w="18288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5">
              <a:extLst>
                <a:ext uri="{FF2B5EF4-FFF2-40B4-BE49-F238E27FC236}">
                  <a16:creationId xmlns:a16="http://schemas.microsoft.com/office/drawing/2014/main" id="{8CEF3A03-9121-4DA9-918E-F3C9619C1B57}"/>
                </a:ext>
              </a:extLst>
            </p:cNvPr>
            <p:cNvSpPr/>
            <p:nvPr/>
          </p:nvSpPr>
          <p:spPr>
            <a:xfrm>
              <a:off x="9533890" y="3245866"/>
              <a:ext cx="349250" cy="2506980"/>
            </a:xfrm>
            <a:custGeom>
              <a:avLst/>
              <a:gdLst/>
              <a:ahLst/>
              <a:cxnLst/>
              <a:rect l="l" t="t" r="r" b="b"/>
              <a:pathLst>
                <a:path w="349250" h="2506979">
                  <a:moveTo>
                    <a:pt x="273050" y="2430195"/>
                  </a:moveTo>
                  <a:lnTo>
                    <a:pt x="273050" y="2506395"/>
                  </a:lnTo>
                  <a:lnTo>
                    <a:pt x="336550" y="2474645"/>
                  </a:lnTo>
                  <a:lnTo>
                    <a:pt x="285750" y="2474645"/>
                  </a:lnTo>
                  <a:lnTo>
                    <a:pt x="285750" y="2461945"/>
                  </a:lnTo>
                  <a:lnTo>
                    <a:pt x="336550" y="2461945"/>
                  </a:lnTo>
                  <a:lnTo>
                    <a:pt x="273050" y="2430195"/>
                  </a:lnTo>
                  <a:close/>
                </a:path>
                <a:path w="349250" h="2506979">
                  <a:moveTo>
                    <a:pt x="234950" y="0"/>
                  </a:moveTo>
                  <a:lnTo>
                    <a:pt x="0" y="0"/>
                  </a:lnTo>
                  <a:lnTo>
                    <a:pt x="0" y="2474645"/>
                  </a:lnTo>
                  <a:lnTo>
                    <a:pt x="273050" y="2474645"/>
                  </a:lnTo>
                  <a:lnTo>
                    <a:pt x="273050" y="2468295"/>
                  </a:lnTo>
                  <a:lnTo>
                    <a:pt x="12700" y="2468295"/>
                  </a:lnTo>
                  <a:lnTo>
                    <a:pt x="6350" y="2461945"/>
                  </a:lnTo>
                  <a:lnTo>
                    <a:pt x="12700" y="2461945"/>
                  </a:lnTo>
                  <a:lnTo>
                    <a:pt x="12700" y="12700"/>
                  </a:lnTo>
                  <a:lnTo>
                    <a:pt x="6350" y="12700"/>
                  </a:lnTo>
                  <a:lnTo>
                    <a:pt x="12700" y="6350"/>
                  </a:lnTo>
                  <a:lnTo>
                    <a:pt x="234950" y="6350"/>
                  </a:lnTo>
                  <a:lnTo>
                    <a:pt x="234950" y="0"/>
                  </a:lnTo>
                  <a:close/>
                </a:path>
                <a:path w="349250" h="2506979">
                  <a:moveTo>
                    <a:pt x="336550" y="2461945"/>
                  </a:moveTo>
                  <a:lnTo>
                    <a:pt x="285750" y="2461945"/>
                  </a:lnTo>
                  <a:lnTo>
                    <a:pt x="285750" y="2474645"/>
                  </a:lnTo>
                  <a:lnTo>
                    <a:pt x="336550" y="2474645"/>
                  </a:lnTo>
                  <a:lnTo>
                    <a:pt x="349250" y="2468295"/>
                  </a:lnTo>
                  <a:lnTo>
                    <a:pt x="336550" y="2461945"/>
                  </a:lnTo>
                  <a:close/>
                </a:path>
                <a:path w="349250" h="2506979">
                  <a:moveTo>
                    <a:pt x="12700" y="2461945"/>
                  </a:moveTo>
                  <a:lnTo>
                    <a:pt x="6350" y="2461945"/>
                  </a:lnTo>
                  <a:lnTo>
                    <a:pt x="12700" y="2468295"/>
                  </a:lnTo>
                  <a:lnTo>
                    <a:pt x="12700" y="2461945"/>
                  </a:lnTo>
                  <a:close/>
                </a:path>
                <a:path w="349250" h="2506979">
                  <a:moveTo>
                    <a:pt x="273050" y="2461945"/>
                  </a:moveTo>
                  <a:lnTo>
                    <a:pt x="12700" y="2461945"/>
                  </a:lnTo>
                  <a:lnTo>
                    <a:pt x="12700" y="2468295"/>
                  </a:lnTo>
                  <a:lnTo>
                    <a:pt x="273050" y="2468295"/>
                  </a:lnTo>
                  <a:lnTo>
                    <a:pt x="273050" y="2461945"/>
                  </a:lnTo>
                  <a:close/>
                </a:path>
                <a:path w="349250" h="2506979">
                  <a:moveTo>
                    <a:pt x="12700" y="6350"/>
                  </a:moveTo>
                  <a:lnTo>
                    <a:pt x="6350" y="12700"/>
                  </a:lnTo>
                  <a:lnTo>
                    <a:pt x="12700" y="12700"/>
                  </a:lnTo>
                  <a:lnTo>
                    <a:pt x="12700" y="6350"/>
                  </a:lnTo>
                  <a:close/>
                </a:path>
                <a:path w="349250" h="2506979">
                  <a:moveTo>
                    <a:pt x="234950" y="6350"/>
                  </a:moveTo>
                  <a:lnTo>
                    <a:pt x="12700" y="6350"/>
                  </a:lnTo>
                  <a:lnTo>
                    <a:pt x="12700" y="12700"/>
                  </a:lnTo>
                  <a:lnTo>
                    <a:pt x="234950" y="12700"/>
                  </a:lnTo>
                  <a:lnTo>
                    <a:pt x="234950" y="635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45022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소프트웨어 업그레이드 중앙배포 기능</a:t>
            </a: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8DECAC4-778B-4069-AE53-F3AACAED6ACF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4.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구축방안</a:t>
            </a: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BD42BDAC-AAE7-4858-BC6B-8F30861547C7}"/>
              </a:ext>
            </a:extLst>
          </p:cNvPr>
          <p:cNvSpPr/>
          <p:nvPr/>
        </p:nvSpPr>
        <p:spPr>
          <a:xfrm>
            <a:off x="530351" y="2103120"/>
            <a:ext cx="5321808" cy="42489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64DA335B-8F30-4527-9768-51F1A2B50AC0}"/>
              </a:ext>
            </a:extLst>
          </p:cNvPr>
          <p:cNvSpPr/>
          <p:nvPr/>
        </p:nvSpPr>
        <p:spPr>
          <a:xfrm>
            <a:off x="569976" y="2142744"/>
            <a:ext cx="5194300" cy="4121150"/>
          </a:xfrm>
          <a:custGeom>
            <a:avLst/>
            <a:gdLst/>
            <a:ahLst/>
            <a:cxnLst/>
            <a:rect l="l" t="t" r="r" b="b"/>
            <a:pathLst>
              <a:path w="5194300" h="4121150">
                <a:moveTo>
                  <a:pt x="0" y="4120896"/>
                </a:moveTo>
                <a:lnTo>
                  <a:pt x="5193792" y="4120896"/>
                </a:lnTo>
                <a:lnTo>
                  <a:pt x="5193792" y="0"/>
                </a:lnTo>
                <a:lnTo>
                  <a:pt x="0" y="0"/>
                </a:lnTo>
                <a:lnTo>
                  <a:pt x="0" y="41208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8E8A5A2D-A2E1-477A-BED3-5A4CB48B48D5}"/>
              </a:ext>
            </a:extLst>
          </p:cNvPr>
          <p:cNvSpPr/>
          <p:nvPr/>
        </p:nvSpPr>
        <p:spPr>
          <a:xfrm>
            <a:off x="569976" y="2142744"/>
            <a:ext cx="5194300" cy="4121150"/>
          </a:xfrm>
          <a:custGeom>
            <a:avLst/>
            <a:gdLst/>
            <a:ahLst/>
            <a:cxnLst/>
            <a:rect l="l" t="t" r="r" b="b"/>
            <a:pathLst>
              <a:path w="5194300" h="4121150">
                <a:moveTo>
                  <a:pt x="0" y="4120896"/>
                </a:moveTo>
                <a:lnTo>
                  <a:pt x="5193792" y="4120896"/>
                </a:lnTo>
                <a:lnTo>
                  <a:pt x="5193792" y="0"/>
                </a:lnTo>
                <a:lnTo>
                  <a:pt x="0" y="0"/>
                </a:lnTo>
                <a:lnTo>
                  <a:pt x="0" y="4120896"/>
                </a:lnTo>
                <a:close/>
              </a:path>
            </a:pathLst>
          </a:custGeom>
          <a:ln w="6102">
            <a:solidFill>
              <a:srgbClr val="D7D7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E9F5BD53-A6EC-4534-AF0A-4717C123D4E7}"/>
              </a:ext>
            </a:extLst>
          </p:cNvPr>
          <p:cNvSpPr/>
          <p:nvPr/>
        </p:nvSpPr>
        <p:spPr>
          <a:xfrm>
            <a:off x="7071359" y="2103120"/>
            <a:ext cx="4876800" cy="20970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B3D4BDEB-0B3B-4B2B-83E3-E6CE207C37B4}"/>
              </a:ext>
            </a:extLst>
          </p:cNvPr>
          <p:cNvSpPr/>
          <p:nvPr/>
        </p:nvSpPr>
        <p:spPr>
          <a:xfrm>
            <a:off x="7110983" y="2142744"/>
            <a:ext cx="4749165" cy="1969135"/>
          </a:xfrm>
          <a:custGeom>
            <a:avLst/>
            <a:gdLst/>
            <a:ahLst/>
            <a:cxnLst/>
            <a:rect l="l" t="t" r="r" b="b"/>
            <a:pathLst>
              <a:path w="4749165" h="1969135">
                <a:moveTo>
                  <a:pt x="0" y="1969007"/>
                </a:moveTo>
                <a:lnTo>
                  <a:pt x="4748783" y="1969007"/>
                </a:lnTo>
                <a:lnTo>
                  <a:pt x="4748783" y="0"/>
                </a:lnTo>
                <a:lnTo>
                  <a:pt x="0" y="0"/>
                </a:lnTo>
                <a:lnTo>
                  <a:pt x="0" y="19690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AC049844-9CA2-4ADE-868D-5EEB4F78B6BB}"/>
              </a:ext>
            </a:extLst>
          </p:cNvPr>
          <p:cNvSpPr/>
          <p:nvPr/>
        </p:nvSpPr>
        <p:spPr>
          <a:xfrm>
            <a:off x="7110983" y="2142744"/>
            <a:ext cx="4749165" cy="1969135"/>
          </a:xfrm>
          <a:custGeom>
            <a:avLst/>
            <a:gdLst/>
            <a:ahLst/>
            <a:cxnLst/>
            <a:rect l="l" t="t" r="r" b="b"/>
            <a:pathLst>
              <a:path w="4749165" h="1969135">
                <a:moveTo>
                  <a:pt x="0" y="1969007"/>
                </a:moveTo>
                <a:lnTo>
                  <a:pt x="4748783" y="1969007"/>
                </a:lnTo>
                <a:lnTo>
                  <a:pt x="4748783" y="0"/>
                </a:lnTo>
                <a:lnTo>
                  <a:pt x="0" y="0"/>
                </a:lnTo>
                <a:lnTo>
                  <a:pt x="0" y="1969007"/>
                </a:lnTo>
                <a:close/>
              </a:path>
            </a:pathLst>
          </a:custGeom>
          <a:ln w="6102">
            <a:solidFill>
              <a:srgbClr val="D7D7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4">
            <a:extLst>
              <a:ext uri="{FF2B5EF4-FFF2-40B4-BE49-F238E27FC236}">
                <a16:creationId xmlns:a16="http://schemas.microsoft.com/office/drawing/2014/main" id="{35D89724-4ACB-4917-B726-73EEDE8609AD}"/>
              </a:ext>
            </a:extLst>
          </p:cNvPr>
          <p:cNvSpPr/>
          <p:nvPr/>
        </p:nvSpPr>
        <p:spPr>
          <a:xfrm>
            <a:off x="7808976" y="2481072"/>
            <a:ext cx="694944" cy="5730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5">
            <a:extLst>
              <a:ext uri="{FF2B5EF4-FFF2-40B4-BE49-F238E27FC236}">
                <a16:creationId xmlns:a16="http://schemas.microsoft.com/office/drawing/2014/main" id="{A404BE51-BB93-41A0-B506-EEC68C9DB628}"/>
              </a:ext>
            </a:extLst>
          </p:cNvPr>
          <p:cNvSpPr/>
          <p:nvPr/>
        </p:nvSpPr>
        <p:spPr>
          <a:xfrm>
            <a:off x="7955280" y="3115055"/>
            <a:ext cx="408431" cy="1280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6">
            <a:extLst>
              <a:ext uri="{FF2B5EF4-FFF2-40B4-BE49-F238E27FC236}">
                <a16:creationId xmlns:a16="http://schemas.microsoft.com/office/drawing/2014/main" id="{1B797AF9-4183-418B-866E-C63816977258}"/>
              </a:ext>
            </a:extLst>
          </p:cNvPr>
          <p:cNvSpPr/>
          <p:nvPr/>
        </p:nvSpPr>
        <p:spPr>
          <a:xfrm>
            <a:off x="3523488" y="4504944"/>
            <a:ext cx="1834895" cy="17068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7">
            <a:extLst>
              <a:ext uri="{FF2B5EF4-FFF2-40B4-BE49-F238E27FC236}">
                <a16:creationId xmlns:a16="http://schemas.microsoft.com/office/drawing/2014/main" id="{033062C5-CD5D-4F7C-9059-46961A1B66CE}"/>
              </a:ext>
            </a:extLst>
          </p:cNvPr>
          <p:cNvSpPr/>
          <p:nvPr/>
        </p:nvSpPr>
        <p:spPr>
          <a:xfrm>
            <a:off x="3980688" y="3712464"/>
            <a:ext cx="890015" cy="6339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8">
            <a:extLst>
              <a:ext uri="{FF2B5EF4-FFF2-40B4-BE49-F238E27FC236}">
                <a16:creationId xmlns:a16="http://schemas.microsoft.com/office/drawing/2014/main" id="{EAD86091-4C3B-413B-8A1A-03E5F7AAB863}"/>
              </a:ext>
            </a:extLst>
          </p:cNvPr>
          <p:cNvSpPr/>
          <p:nvPr/>
        </p:nvSpPr>
        <p:spPr>
          <a:xfrm>
            <a:off x="4041647" y="3803903"/>
            <a:ext cx="493775" cy="29260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9">
            <a:extLst>
              <a:ext uri="{FF2B5EF4-FFF2-40B4-BE49-F238E27FC236}">
                <a16:creationId xmlns:a16="http://schemas.microsoft.com/office/drawing/2014/main" id="{F9132E96-DE16-4D92-9DE3-1E66910834B5}"/>
              </a:ext>
            </a:extLst>
          </p:cNvPr>
          <p:cNvSpPr txBox="1"/>
          <p:nvPr/>
        </p:nvSpPr>
        <p:spPr>
          <a:xfrm>
            <a:off x="962964" y="4465113"/>
            <a:ext cx="44640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00" dirty="0">
                <a:solidFill>
                  <a:srgbClr val="999999"/>
                </a:solidFill>
                <a:latin typeface="Arial Unicode MS"/>
                <a:cs typeface="Arial Unicode MS"/>
              </a:rPr>
              <a:t>관리자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1C27276A-0B5E-4361-8459-1DC3E9763C66}"/>
              </a:ext>
            </a:extLst>
          </p:cNvPr>
          <p:cNvSpPr/>
          <p:nvPr/>
        </p:nvSpPr>
        <p:spPr>
          <a:xfrm>
            <a:off x="1574456" y="3994403"/>
            <a:ext cx="2409825" cy="76200"/>
          </a:xfrm>
          <a:custGeom>
            <a:avLst/>
            <a:gdLst/>
            <a:ahLst/>
            <a:cxnLst/>
            <a:rect l="l" t="t" r="r" b="b"/>
            <a:pathLst>
              <a:path w="2409825" h="76200">
                <a:moveTo>
                  <a:pt x="2358733" y="38100"/>
                </a:moveTo>
                <a:lnTo>
                  <a:pt x="2333333" y="76200"/>
                </a:lnTo>
                <a:lnTo>
                  <a:pt x="2396833" y="44450"/>
                </a:lnTo>
                <a:lnTo>
                  <a:pt x="2358733" y="44450"/>
                </a:lnTo>
                <a:lnTo>
                  <a:pt x="2358733" y="38100"/>
                </a:lnTo>
                <a:close/>
              </a:path>
              <a:path w="2409825" h="76200">
                <a:moveTo>
                  <a:pt x="37935" y="0"/>
                </a:moveTo>
                <a:lnTo>
                  <a:pt x="23875" y="2666"/>
                </a:lnTo>
                <a:lnTo>
                  <a:pt x="12187" y="9988"/>
                </a:lnTo>
                <a:lnTo>
                  <a:pt x="3889" y="20947"/>
                </a:lnTo>
                <a:lnTo>
                  <a:pt x="0" y="34525"/>
                </a:lnTo>
                <a:lnTo>
                  <a:pt x="2338" y="49868"/>
                </a:lnTo>
                <a:lnTo>
                  <a:pt x="8980" y="62266"/>
                </a:lnTo>
                <a:lnTo>
                  <a:pt x="19037" y="71081"/>
                </a:lnTo>
                <a:lnTo>
                  <a:pt x="31618" y="75677"/>
                </a:lnTo>
                <a:lnTo>
                  <a:pt x="47837" y="73701"/>
                </a:lnTo>
                <a:lnTo>
                  <a:pt x="60756" y="67637"/>
                </a:lnTo>
                <a:lnTo>
                  <a:pt x="69975" y="58299"/>
                </a:lnTo>
                <a:lnTo>
                  <a:pt x="75095" y="46497"/>
                </a:lnTo>
                <a:lnTo>
                  <a:pt x="74895" y="44450"/>
                </a:lnTo>
                <a:lnTo>
                  <a:pt x="37935" y="44450"/>
                </a:lnTo>
                <a:lnTo>
                  <a:pt x="37935" y="31750"/>
                </a:lnTo>
                <a:lnTo>
                  <a:pt x="73657" y="31750"/>
                </a:lnTo>
                <a:lnTo>
                  <a:pt x="73455" y="29675"/>
                </a:lnTo>
                <a:lnTo>
                  <a:pt x="67863" y="16375"/>
                </a:lnTo>
                <a:lnTo>
                  <a:pt x="59083" y="6847"/>
                </a:lnTo>
                <a:lnTo>
                  <a:pt x="47877" y="1341"/>
                </a:lnTo>
                <a:lnTo>
                  <a:pt x="37935" y="0"/>
                </a:lnTo>
                <a:close/>
              </a:path>
              <a:path w="2409825" h="76200">
                <a:moveTo>
                  <a:pt x="73657" y="31750"/>
                </a:moveTo>
                <a:lnTo>
                  <a:pt x="37935" y="31750"/>
                </a:lnTo>
                <a:lnTo>
                  <a:pt x="37935" y="44450"/>
                </a:lnTo>
                <a:lnTo>
                  <a:pt x="74895" y="44450"/>
                </a:lnTo>
                <a:lnTo>
                  <a:pt x="73657" y="31750"/>
                </a:lnTo>
                <a:close/>
              </a:path>
              <a:path w="2409825" h="76200">
                <a:moveTo>
                  <a:pt x="2354500" y="31750"/>
                </a:moveTo>
                <a:lnTo>
                  <a:pt x="73657" y="31750"/>
                </a:lnTo>
                <a:lnTo>
                  <a:pt x="74895" y="44450"/>
                </a:lnTo>
                <a:lnTo>
                  <a:pt x="2354500" y="44450"/>
                </a:lnTo>
                <a:lnTo>
                  <a:pt x="2358733" y="38100"/>
                </a:lnTo>
                <a:lnTo>
                  <a:pt x="2354500" y="31750"/>
                </a:lnTo>
                <a:close/>
              </a:path>
              <a:path w="2409825" h="76200">
                <a:moveTo>
                  <a:pt x="2396833" y="31750"/>
                </a:moveTo>
                <a:lnTo>
                  <a:pt x="2358733" y="31750"/>
                </a:lnTo>
                <a:lnTo>
                  <a:pt x="2358733" y="44450"/>
                </a:lnTo>
                <a:lnTo>
                  <a:pt x="2396833" y="44450"/>
                </a:lnTo>
                <a:lnTo>
                  <a:pt x="2409533" y="38100"/>
                </a:lnTo>
                <a:lnTo>
                  <a:pt x="2396833" y="31750"/>
                </a:lnTo>
                <a:close/>
              </a:path>
              <a:path w="2409825" h="76200">
                <a:moveTo>
                  <a:pt x="2333333" y="0"/>
                </a:moveTo>
                <a:lnTo>
                  <a:pt x="2358733" y="38100"/>
                </a:lnTo>
                <a:lnTo>
                  <a:pt x="2358733" y="31750"/>
                </a:lnTo>
                <a:lnTo>
                  <a:pt x="2396833" y="31750"/>
                </a:lnTo>
                <a:lnTo>
                  <a:pt x="2333333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5870DD01-F966-4929-977A-8552D17B3889}"/>
              </a:ext>
            </a:extLst>
          </p:cNvPr>
          <p:cNvSpPr/>
          <p:nvPr/>
        </p:nvSpPr>
        <p:spPr>
          <a:xfrm>
            <a:off x="6589776" y="2240279"/>
            <a:ext cx="1616075" cy="1034415"/>
          </a:xfrm>
          <a:custGeom>
            <a:avLst/>
            <a:gdLst/>
            <a:ahLst/>
            <a:cxnLst/>
            <a:rect l="l" t="t" r="r" b="b"/>
            <a:pathLst>
              <a:path w="1616075" h="1034414">
                <a:moveTo>
                  <a:pt x="1585214" y="0"/>
                </a:moveTo>
                <a:lnTo>
                  <a:pt x="0" y="0"/>
                </a:lnTo>
                <a:lnTo>
                  <a:pt x="0" y="1034415"/>
                </a:lnTo>
                <a:lnTo>
                  <a:pt x="30479" y="1034415"/>
                </a:lnTo>
                <a:lnTo>
                  <a:pt x="30479" y="30480"/>
                </a:lnTo>
                <a:lnTo>
                  <a:pt x="15240" y="30480"/>
                </a:lnTo>
                <a:lnTo>
                  <a:pt x="30479" y="15240"/>
                </a:lnTo>
                <a:lnTo>
                  <a:pt x="1585214" y="15240"/>
                </a:lnTo>
                <a:lnTo>
                  <a:pt x="1585214" y="0"/>
                </a:lnTo>
                <a:close/>
              </a:path>
              <a:path w="1616075" h="1034414">
                <a:moveTo>
                  <a:pt x="1524253" y="152400"/>
                </a:moveTo>
                <a:lnTo>
                  <a:pt x="1569974" y="243840"/>
                </a:lnTo>
                <a:lnTo>
                  <a:pt x="1600453" y="182880"/>
                </a:lnTo>
                <a:lnTo>
                  <a:pt x="1554733" y="182880"/>
                </a:lnTo>
                <a:lnTo>
                  <a:pt x="1554733" y="172720"/>
                </a:lnTo>
                <a:lnTo>
                  <a:pt x="1524253" y="152400"/>
                </a:lnTo>
                <a:close/>
              </a:path>
              <a:path w="1616075" h="1034414">
                <a:moveTo>
                  <a:pt x="1554733" y="172720"/>
                </a:moveTo>
                <a:lnTo>
                  <a:pt x="1554733" y="182880"/>
                </a:lnTo>
                <a:lnTo>
                  <a:pt x="1569974" y="182880"/>
                </a:lnTo>
                <a:lnTo>
                  <a:pt x="1554733" y="172720"/>
                </a:lnTo>
                <a:close/>
              </a:path>
              <a:path w="1616075" h="1034414">
                <a:moveTo>
                  <a:pt x="1554733" y="15240"/>
                </a:moveTo>
                <a:lnTo>
                  <a:pt x="1554733" y="172720"/>
                </a:lnTo>
                <a:lnTo>
                  <a:pt x="1569974" y="182880"/>
                </a:lnTo>
                <a:lnTo>
                  <a:pt x="1585214" y="172720"/>
                </a:lnTo>
                <a:lnTo>
                  <a:pt x="1585214" y="30480"/>
                </a:lnTo>
                <a:lnTo>
                  <a:pt x="1569974" y="30480"/>
                </a:lnTo>
                <a:lnTo>
                  <a:pt x="1554733" y="15240"/>
                </a:lnTo>
                <a:close/>
              </a:path>
              <a:path w="1616075" h="1034414">
                <a:moveTo>
                  <a:pt x="1585214" y="172720"/>
                </a:moveTo>
                <a:lnTo>
                  <a:pt x="1569974" y="182880"/>
                </a:lnTo>
                <a:lnTo>
                  <a:pt x="1585214" y="182880"/>
                </a:lnTo>
                <a:lnTo>
                  <a:pt x="1585214" y="172720"/>
                </a:lnTo>
                <a:close/>
              </a:path>
              <a:path w="1616075" h="1034414">
                <a:moveTo>
                  <a:pt x="1615694" y="152400"/>
                </a:moveTo>
                <a:lnTo>
                  <a:pt x="1585214" y="172720"/>
                </a:lnTo>
                <a:lnTo>
                  <a:pt x="1585214" y="182880"/>
                </a:lnTo>
                <a:lnTo>
                  <a:pt x="1600453" y="182880"/>
                </a:lnTo>
                <a:lnTo>
                  <a:pt x="1615694" y="152400"/>
                </a:lnTo>
                <a:close/>
              </a:path>
              <a:path w="1616075" h="1034414">
                <a:moveTo>
                  <a:pt x="30479" y="15240"/>
                </a:moveTo>
                <a:lnTo>
                  <a:pt x="15240" y="30480"/>
                </a:lnTo>
                <a:lnTo>
                  <a:pt x="30479" y="30480"/>
                </a:lnTo>
                <a:lnTo>
                  <a:pt x="30479" y="15240"/>
                </a:lnTo>
                <a:close/>
              </a:path>
              <a:path w="1616075" h="1034414">
                <a:moveTo>
                  <a:pt x="1554733" y="15240"/>
                </a:moveTo>
                <a:lnTo>
                  <a:pt x="30479" y="15240"/>
                </a:lnTo>
                <a:lnTo>
                  <a:pt x="30479" y="30480"/>
                </a:lnTo>
                <a:lnTo>
                  <a:pt x="1554733" y="30480"/>
                </a:lnTo>
                <a:lnTo>
                  <a:pt x="1554733" y="15240"/>
                </a:lnTo>
                <a:close/>
              </a:path>
              <a:path w="1616075" h="1034414">
                <a:moveTo>
                  <a:pt x="1585214" y="15240"/>
                </a:moveTo>
                <a:lnTo>
                  <a:pt x="1554733" y="15240"/>
                </a:lnTo>
                <a:lnTo>
                  <a:pt x="1569974" y="30480"/>
                </a:lnTo>
                <a:lnTo>
                  <a:pt x="1585214" y="30480"/>
                </a:lnTo>
                <a:lnTo>
                  <a:pt x="1585214" y="1524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B89F6D69-D604-4ADD-945B-090FDD48C86A}"/>
              </a:ext>
            </a:extLst>
          </p:cNvPr>
          <p:cNvSpPr txBox="1"/>
          <p:nvPr/>
        </p:nvSpPr>
        <p:spPr>
          <a:xfrm>
            <a:off x="10959845" y="2231959"/>
            <a:ext cx="866140" cy="361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" algn="ctr">
              <a:lnSpc>
                <a:spcPct val="100000"/>
              </a:lnSpc>
            </a:pPr>
            <a:r>
              <a:rPr sz="1200" spc="-105" dirty="0">
                <a:solidFill>
                  <a:srgbClr val="313131"/>
                </a:solidFill>
                <a:latin typeface="Arial Unicode MS"/>
                <a:cs typeface="Arial Unicode MS"/>
              </a:rPr>
              <a:t>매장</a:t>
            </a:r>
            <a:endParaRPr sz="1200">
              <a:latin typeface="Arial Unicode MS"/>
              <a:cs typeface="Arial Unicode MS"/>
            </a:endParaRPr>
          </a:p>
          <a:p>
            <a:pPr algn="ctr">
              <a:lnSpc>
                <a:spcPct val="100000"/>
              </a:lnSpc>
            </a:pPr>
            <a:r>
              <a:rPr sz="1200" spc="-5" dirty="0">
                <a:solidFill>
                  <a:srgbClr val="313131"/>
                </a:solidFill>
                <a:latin typeface="Arial"/>
                <a:cs typeface="Arial"/>
              </a:rPr>
              <a:t>(c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o</a:t>
            </a:r>
            <a:r>
              <a:rPr sz="1200" spc="-5" dirty="0">
                <a:solidFill>
                  <a:srgbClr val="313131"/>
                </a:solidFill>
                <a:latin typeface="Arial"/>
                <a:cs typeface="Arial"/>
              </a:rPr>
              <a:t>d</a:t>
            </a:r>
            <a:r>
              <a:rPr sz="1200" spc="-50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45" dirty="0">
                <a:solidFill>
                  <a:srgbClr val="313131"/>
                </a:solidFill>
                <a:latin typeface="Arial"/>
                <a:cs typeface="Arial"/>
              </a:rPr>
              <a:t>1000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8FE37A9F-72E5-4A19-86B9-50B8C9763351}"/>
              </a:ext>
            </a:extLst>
          </p:cNvPr>
          <p:cNvSpPr txBox="1"/>
          <p:nvPr/>
        </p:nvSpPr>
        <p:spPr>
          <a:xfrm>
            <a:off x="4336541" y="2264204"/>
            <a:ext cx="128270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5" dirty="0">
                <a:solidFill>
                  <a:srgbClr val="313131"/>
                </a:solidFill>
                <a:latin typeface="Arial"/>
                <a:cs typeface="Arial"/>
              </a:rPr>
              <a:t>H</a:t>
            </a:r>
            <a:r>
              <a:rPr sz="1200" spc="-50" dirty="0">
                <a:solidFill>
                  <a:srgbClr val="313131"/>
                </a:solidFill>
                <a:latin typeface="Arial"/>
                <a:cs typeface="Arial"/>
              </a:rPr>
              <a:t>.</a:t>
            </a:r>
            <a:r>
              <a:rPr sz="1200" spc="-120" dirty="0">
                <a:solidFill>
                  <a:srgbClr val="313131"/>
                </a:solidFill>
                <a:latin typeface="Arial"/>
                <a:cs typeface="Arial"/>
              </a:rPr>
              <a:t>Q</a:t>
            </a:r>
            <a:r>
              <a:rPr sz="1200" spc="-100" dirty="0">
                <a:solidFill>
                  <a:srgbClr val="313131"/>
                </a:solidFill>
                <a:latin typeface="Arial"/>
                <a:cs typeface="Arial"/>
              </a:rPr>
              <a:t>.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30" dirty="0">
                <a:solidFill>
                  <a:srgbClr val="313131"/>
                </a:solidFill>
                <a:latin typeface="Arial"/>
                <a:cs typeface="Arial"/>
              </a:rPr>
              <a:t>(D</a:t>
            </a:r>
            <a:r>
              <a:rPr sz="1200" spc="-20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1200" spc="45" dirty="0">
                <a:solidFill>
                  <a:srgbClr val="313131"/>
                </a:solidFill>
                <a:latin typeface="Arial"/>
                <a:cs typeface="Arial"/>
              </a:rPr>
              <a:t>ta</a:t>
            </a:r>
            <a:r>
              <a:rPr sz="1200" spc="1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80" dirty="0">
                <a:solidFill>
                  <a:srgbClr val="313131"/>
                </a:solidFill>
                <a:latin typeface="Arial"/>
                <a:cs typeface="Arial"/>
              </a:rPr>
              <a:t>Ce</a:t>
            </a:r>
            <a:r>
              <a:rPr sz="1200" spc="-5" dirty="0">
                <a:solidFill>
                  <a:srgbClr val="313131"/>
                </a:solidFill>
                <a:latin typeface="Arial"/>
                <a:cs typeface="Arial"/>
              </a:rPr>
              <a:t>n</a:t>
            </a:r>
            <a:r>
              <a:rPr sz="1200" spc="50" dirty="0">
                <a:solidFill>
                  <a:srgbClr val="313131"/>
                </a:solidFill>
                <a:latin typeface="Arial"/>
                <a:cs typeface="Arial"/>
              </a:rPr>
              <a:t>te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r)</a:t>
            </a:r>
            <a:endParaRPr sz="1200">
              <a:latin typeface="Arial"/>
              <a:cs typeface="Arial"/>
            </a:endParaRPr>
          </a:p>
        </p:txBody>
      </p:sp>
      <p:sp>
        <p:nvSpPr>
          <p:cNvPr id="22" name="object 24">
            <a:extLst>
              <a:ext uri="{FF2B5EF4-FFF2-40B4-BE49-F238E27FC236}">
                <a16:creationId xmlns:a16="http://schemas.microsoft.com/office/drawing/2014/main" id="{4BEA0ACE-3903-4373-BE5C-09122008F730}"/>
              </a:ext>
            </a:extLst>
          </p:cNvPr>
          <p:cNvSpPr txBox="1"/>
          <p:nvPr/>
        </p:nvSpPr>
        <p:spPr>
          <a:xfrm>
            <a:off x="1962657" y="3872570"/>
            <a:ext cx="58039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35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lang="af-ZA" sz="1000" spc="-100" dirty="0">
                <a:solidFill>
                  <a:srgbClr val="313131"/>
                </a:solidFill>
                <a:latin typeface="Arial"/>
                <a:cs typeface="Arial"/>
              </a:rPr>
              <a:t>ESB</a:t>
            </a:r>
            <a:r>
              <a:rPr sz="1000" spc="1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13131"/>
                </a:solidFill>
                <a:latin typeface="Arial"/>
                <a:cs typeface="Arial"/>
              </a:rPr>
              <a:t>FW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23" name="object 25">
            <a:extLst>
              <a:ext uri="{FF2B5EF4-FFF2-40B4-BE49-F238E27FC236}">
                <a16:creationId xmlns:a16="http://schemas.microsoft.com/office/drawing/2014/main" id="{CF68A152-CD3F-4B20-A7B2-A0FE8E44623F}"/>
              </a:ext>
            </a:extLst>
          </p:cNvPr>
          <p:cNvSpPr txBox="1"/>
          <p:nvPr/>
        </p:nvSpPr>
        <p:spPr>
          <a:xfrm>
            <a:off x="2618358" y="3875618"/>
            <a:ext cx="47879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65" dirty="0">
                <a:solidFill>
                  <a:srgbClr val="313131"/>
                </a:solidFill>
                <a:latin typeface="Arial"/>
                <a:cs typeface="Arial"/>
              </a:rPr>
              <a:t>G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r>
              <a:rPr sz="1000" spc="-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endParaRPr sz="1000">
              <a:latin typeface="Arial"/>
              <a:cs typeface="Arial"/>
            </a:endParaRPr>
          </a:p>
        </p:txBody>
      </p:sp>
      <p:sp>
        <p:nvSpPr>
          <p:cNvPr id="24" name="object 26">
            <a:extLst>
              <a:ext uri="{FF2B5EF4-FFF2-40B4-BE49-F238E27FC236}">
                <a16:creationId xmlns:a16="http://schemas.microsoft.com/office/drawing/2014/main" id="{D79E1189-571E-4E08-82A9-A036B280341E}"/>
              </a:ext>
            </a:extLst>
          </p:cNvPr>
          <p:cNvSpPr/>
          <p:nvPr/>
        </p:nvSpPr>
        <p:spPr>
          <a:xfrm>
            <a:off x="7071359" y="4145279"/>
            <a:ext cx="4876800" cy="22067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7">
            <a:extLst>
              <a:ext uri="{FF2B5EF4-FFF2-40B4-BE49-F238E27FC236}">
                <a16:creationId xmlns:a16="http://schemas.microsoft.com/office/drawing/2014/main" id="{8782C543-012A-40BE-854C-BD85B24D47DC}"/>
              </a:ext>
            </a:extLst>
          </p:cNvPr>
          <p:cNvSpPr/>
          <p:nvPr/>
        </p:nvSpPr>
        <p:spPr>
          <a:xfrm>
            <a:off x="7110983" y="4184903"/>
            <a:ext cx="4749165" cy="2078989"/>
          </a:xfrm>
          <a:custGeom>
            <a:avLst/>
            <a:gdLst/>
            <a:ahLst/>
            <a:cxnLst/>
            <a:rect l="l" t="t" r="r" b="b"/>
            <a:pathLst>
              <a:path w="4749165" h="2078989">
                <a:moveTo>
                  <a:pt x="0" y="2078736"/>
                </a:moveTo>
                <a:lnTo>
                  <a:pt x="4748783" y="2078736"/>
                </a:lnTo>
                <a:lnTo>
                  <a:pt x="4748783" y="0"/>
                </a:lnTo>
                <a:lnTo>
                  <a:pt x="0" y="0"/>
                </a:lnTo>
                <a:lnTo>
                  <a:pt x="0" y="20787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8">
            <a:extLst>
              <a:ext uri="{FF2B5EF4-FFF2-40B4-BE49-F238E27FC236}">
                <a16:creationId xmlns:a16="http://schemas.microsoft.com/office/drawing/2014/main" id="{AC7BBC34-B2D1-4421-A7E5-3299C3E5E349}"/>
              </a:ext>
            </a:extLst>
          </p:cNvPr>
          <p:cNvSpPr/>
          <p:nvPr/>
        </p:nvSpPr>
        <p:spPr>
          <a:xfrm>
            <a:off x="7110983" y="4184903"/>
            <a:ext cx="4749165" cy="2078989"/>
          </a:xfrm>
          <a:custGeom>
            <a:avLst/>
            <a:gdLst/>
            <a:ahLst/>
            <a:cxnLst/>
            <a:rect l="l" t="t" r="r" b="b"/>
            <a:pathLst>
              <a:path w="4749165" h="2078989">
                <a:moveTo>
                  <a:pt x="0" y="2078736"/>
                </a:moveTo>
                <a:lnTo>
                  <a:pt x="4748783" y="2078736"/>
                </a:lnTo>
                <a:lnTo>
                  <a:pt x="4748783" y="0"/>
                </a:lnTo>
                <a:lnTo>
                  <a:pt x="0" y="0"/>
                </a:lnTo>
                <a:lnTo>
                  <a:pt x="0" y="2078736"/>
                </a:lnTo>
                <a:close/>
              </a:path>
            </a:pathLst>
          </a:custGeom>
          <a:ln w="6102">
            <a:solidFill>
              <a:srgbClr val="D7D7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9">
            <a:extLst>
              <a:ext uri="{FF2B5EF4-FFF2-40B4-BE49-F238E27FC236}">
                <a16:creationId xmlns:a16="http://schemas.microsoft.com/office/drawing/2014/main" id="{2491C1AC-E456-4F5C-847D-DAF14C9B61D4}"/>
              </a:ext>
            </a:extLst>
          </p:cNvPr>
          <p:cNvSpPr/>
          <p:nvPr/>
        </p:nvSpPr>
        <p:spPr>
          <a:xfrm>
            <a:off x="7808976" y="4565903"/>
            <a:ext cx="694944" cy="5730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0">
            <a:extLst>
              <a:ext uri="{FF2B5EF4-FFF2-40B4-BE49-F238E27FC236}">
                <a16:creationId xmlns:a16="http://schemas.microsoft.com/office/drawing/2014/main" id="{6C198961-F0A0-458B-8CC9-645FA0B309DE}"/>
              </a:ext>
            </a:extLst>
          </p:cNvPr>
          <p:cNvSpPr txBox="1"/>
          <p:nvPr/>
        </p:nvSpPr>
        <p:spPr>
          <a:xfrm>
            <a:off x="10940922" y="4275008"/>
            <a:ext cx="866140" cy="361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" algn="ctr">
              <a:lnSpc>
                <a:spcPct val="100000"/>
              </a:lnSpc>
            </a:pPr>
            <a:r>
              <a:rPr sz="1200" spc="-105" dirty="0">
                <a:solidFill>
                  <a:srgbClr val="313131"/>
                </a:solidFill>
                <a:latin typeface="Arial Unicode MS"/>
                <a:cs typeface="Arial Unicode MS"/>
              </a:rPr>
              <a:t>매장</a:t>
            </a:r>
            <a:endParaRPr sz="1200">
              <a:latin typeface="Arial Unicode MS"/>
              <a:cs typeface="Arial Unicode MS"/>
            </a:endParaRPr>
          </a:p>
          <a:p>
            <a:pPr algn="ctr">
              <a:lnSpc>
                <a:spcPct val="100000"/>
              </a:lnSpc>
            </a:pPr>
            <a:r>
              <a:rPr sz="1200" spc="-5" dirty="0">
                <a:solidFill>
                  <a:srgbClr val="313131"/>
                </a:solidFill>
                <a:latin typeface="Arial"/>
                <a:cs typeface="Arial"/>
              </a:rPr>
              <a:t>(c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o</a:t>
            </a:r>
            <a:r>
              <a:rPr sz="1200" spc="-5" dirty="0">
                <a:solidFill>
                  <a:srgbClr val="313131"/>
                </a:solidFill>
                <a:latin typeface="Arial"/>
                <a:cs typeface="Arial"/>
              </a:rPr>
              <a:t>d</a:t>
            </a:r>
            <a:r>
              <a:rPr sz="1200" spc="-50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45" dirty="0">
                <a:solidFill>
                  <a:srgbClr val="313131"/>
                </a:solidFill>
                <a:latin typeface="Arial"/>
                <a:cs typeface="Arial"/>
              </a:rPr>
              <a:t>2000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sp>
        <p:nvSpPr>
          <p:cNvPr id="29" name="object 31">
            <a:extLst>
              <a:ext uri="{FF2B5EF4-FFF2-40B4-BE49-F238E27FC236}">
                <a16:creationId xmlns:a16="http://schemas.microsoft.com/office/drawing/2014/main" id="{B7E13352-344C-4EAE-BBBE-521C905927EB}"/>
              </a:ext>
            </a:extLst>
          </p:cNvPr>
          <p:cNvSpPr/>
          <p:nvPr/>
        </p:nvSpPr>
        <p:spPr>
          <a:xfrm>
            <a:off x="6589776" y="3770376"/>
            <a:ext cx="1616075" cy="798195"/>
          </a:xfrm>
          <a:custGeom>
            <a:avLst/>
            <a:gdLst/>
            <a:ahLst/>
            <a:cxnLst/>
            <a:rect l="l" t="t" r="r" b="b"/>
            <a:pathLst>
              <a:path w="1616075" h="798195">
                <a:moveTo>
                  <a:pt x="1524253" y="706501"/>
                </a:moveTo>
                <a:lnTo>
                  <a:pt x="1569974" y="797941"/>
                </a:lnTo>
                <a:lnTo>
                  <a:pt x="1600453" y="736981"/>
                </a:lnTo>
                <a:lnTo>
                  <a:pt x="1554733" y="736981"/>
                </a:lnTo>
                <a:lnTo>
                  <a:pt x="1554733" y="726820"/>
                </a:lnTo>
                <a:lnTo>
                  <a:pt x="1524253" y="706501"/>
                </a:lnTo>
                <a:close/>
              </a:path>
              <a:path w="1616075" h="798195">
                <a:moveTo>
                  <a:pt x="1554733" y="726820"/>
                </a:moveTo>
                <a:lnTo>
                  <a:pt x="1554733" y="736981"/>
                </a:lnTo>
                <a:lnTo>
                  <a:pt x="1569974" y="736981"/>
                </a:lnTo>
                <a:lnTo>
                  <a:pt x="1554733" y="726820"/>
                </a:lnTo>
                <a:close/>
              </a:path>
              <a:path w="1616075" h="798195">
                <a:moveTo>
                  <a:pt x="1554733" y="559181"/>
                </a:moveTo>
                <a:lnTo>
                  <a:pt x="1554733" y="726820"/>
                </a:lnTo>
                <a:lnTo>
                  <a:pt x="1569974" y="736981"/>
                </a:lnTo>
                <a:lnTo>
                  <a:pt x="1585214" y="726820"/>
                </a:lnTo>
                <a:lnTo>
                  <a:pt x="1585214" y="574421"/>
                </a:lnTo>
                <a:lnTo>
                  <a:pt x="1569974" y="574421"/>
                </a:lnTo>
                <a:lnTo>
                  <a:pt x="1554733" y="559181"/>
                </a:lnTo>
                <a:close/>
              </a:path>
              <a:path w="1616075" h="798195">
                <a:moveTo>
                  <a:pt x="1585214" y="726820"/>
                </a:moveTo>
                <a:lnTo>
                  <a:pt x="1569974" y="736981"/>
                </a:lnTo>
                <a:lnTo>
                  <a:pt x="1585214" y="736981"/>
                </a:lnTo>
                <a:lnTo>
                  <a:pt x="1585214" y="726820"/>
                </a:lnTo>
                <a:close/>
              </a:path>
              <a:path w="1616075" h="798195">
                <a:moveTo>
                  <a:pt x="1615694" y="706501"/>
                </a:moveTo>
                <a:lnTo>
                  <a:pt x="1585214" y="726820"/>
                </a:lnTo>
                <a:lnTo>
                  <a:pt x="1585214" y="736981"/>
                </a:lnTo>
                <a:lnTo>
                  <a:pt x="1600453" y="736981"/>
                </a:lnTo>
                <a:lnTo>
                  <a:pt x="1615694" y="706501"/>
                </a:lnTo>
                <a:close/>
              </a:path>
              <a:path w="1616075" h="798195">
                <a:moveTo>
                  <a:pt x="30479" y="0"/>
                </a:moveTo>
                <a:lnTo>
                  <a:pt x="0" y="0"/>
                </a:lnTo>
                <a:lnTo>
                  <a:pt x="0" y="574421"/>
                </a:lnTo>
                <a:lnTo>
                  <a:pt x="1554733" y="574421"/>
                </a:lnTo>
                <a:lnTo>
                  <a:pt x="1554733" y="559181"/>
                </a:lnTo>
                <a:lnTo>
                  <a:pt x="30479" y="559181"/>
                </a:lnTo>
                <a:lnTo>
                  <a:pt x="15240" y="543941"/>
                </a:lnTo>
                <a:lnTo>
                  <a:pt x="30479" y="543941"/>
                </a:lnTo>
                <a:lnTo>
                  <a:pt x="30479" y="0"/>
                </a:lnTo>
                <a:close/>
              </a:path>
              <a:path w="1616075" h="798195">
                <a:moveTo>
                  <a:pt x="1585214" y="543941"/>
                </a:moveTo>
                <a:lnTo>
                  <a:pt x="30479" y="543941"/>
                </a:lnTo>
                <a:lnTo>
                  <a:pt x="30479" y="559181"/>
                </a:lnTo>
                <a:lnTo>
                  <a:pt x="1554733" y="559181"/>
                </a:lnTo>
                <a:lnTo>
                  <a:pt x="1569974" y="574421"/>
                </a:lnTo>
                <a:lnTo>
                  <a:pt x="1585214" y="574421"/>
                </a:lnTo>
                <a:lnTo>
                  <a:pt x="1585214" y="543941"/>
                </a:lnTo>
                <a:close/>
              </a:path>
              <a:path w="1616075" h="798195">
                <a:moveTo>
                  <a:pt x="30479" y="543941"/>
                </a:moveTo>
                <a:lnTo>
                  <a:pt x="15240" y="543941"/>
                </a:lnTo>
                <a:lnTo>
                  <a:pt x="30479" y="559181"/>
                </a:lnTo>
                <a:lnTo>
                  <a:pt x="30479" y="543941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2">
            <a:extLst>
              <a:ext uri="{FF2B5EF4-FFF2-40B4-BE49-F238E27FC236}">
                <a16:creationId xmlns:a16="http://schemas.microsoft.com/office/drawing/2014/main" id="{3B36ABC2-98AA-4F89-9FED-009907FFBAF4}"/>
              </a:ext>
            </a:extLst>
          </p:cNvPr>
          <p:cNvSpPr/>
          <p:nvPr/>
        </p:nvSpPr>
        <p:spPr>
          <a:xfrm>
            <a:off x="6224015" y="3273552"/>
            <a:ext cx="755904" cy="49377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3">
            <a:extLst>
              <a:ext uri="{FF2B5EF4-FFF2-40B4-BE49-F238E27FC236}">
                <a16:creationId xmlns:a16="http://schemas.microsoft.com/office/drawing/2014/main" id="{95F187ED-5A24-4AAB-B4E8-1F229BC49FF0}"/>
              </a:ext>
            </a:extLst>
          </p:cNvPr>
          <p:cNvSpPr/>
          <p:nvPr/>
        </p:nvSpPr>
        <p:spPr>
          <a:xfrm>
            <a:off x="4873752" y="3520440"/>
            <a:ext cx="1354455" cy="512445"/>
          </a:xfrm>
          <a:custGeom>
            <a:avLst/>
            <a:gdLst/>
            <a:ahLst/>
            <a:cxnLst/>
            <a:rect l="l" t="t" r="r" b="b"/>
            <a:pathLst>
              <a:path w="1354454" h="512445">
                <a:moveTo>
                  <a:pt x="0" y="511937"/>
                </a:moveTo>
                <a:lnTo>
                  <a:pt x="677163" y="511937"/>
                </a:lnTo>
                <a:lnTo>
                  <a:pt x="677163" y="0"/>
                </a:lnTo>
                <a:lnTo>
                  <a:pt x="1354201" y="0"/>
                </a:lnTo>
              </a:path>
            </a:pathLst>
          </a:custGeom>
          <a:ln w="30480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4">
            <a:extLst>
              <a:ext uri="{FF2B5EF4-FFF2-40B4-BE49-F238E27FC236}">
                <a16:creationId xmlns:a16="http://schemas.microsoft.com/office/drawing/2014/main" id="{DDD79068-E554-44B7-A96D-E1BA5B5FD847}"/>
              </a:ext>
            </a:extLst>
          </p:cNvPr>
          <p:cNvSpPr/>
          <p:nvPr/>
        </p:nvSpPr>
        <p:spPr>
          <a:xfrm>
            <a:off x="2066544" y="3523488"/>
            <a:ext cx="371856" cy="3657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5">
            <a:extLst>
              <a:ext uri="{FF2B5EF4-FFF2-40B4-BE49-F238E27FC236}">
                <a16:creationId xmlns:a16="http://schemas.microsoft.com/office/drawing/2014/main" id="{0EF03E58-E0CF-4D94-8309-E6AD49479FEC}"/>
              </a:ext>
            </a:extLst>
          </p:cNvPr>
          <p:cNvSpPr/>
          <p:nvPr/>
        </p:nvSpPr>
        <p:spPr>
          <a:xfrm>
            <a:off x="2670048" y="3523488"/>
            <a:ext cx="371856" cy="3657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6">
            <a:extLst>
              <a:ext uri="{FF2B5EF4-FFF2-40B4-BE49-F238E27FC236}">
                <a16:creationId xmlns:a16="http://schemas.microsoft.com/office/drawing/2014/main" id="{075D2836-6604-41D9-9154-D780A0198B4C}"/>
              </a:ext>
            </a:extLst>
          </p:cNvPr>
          <p:cNvSpPr txBox="1"/>
          <p:nvPr/>
        </p:nvSpPr>
        <p:spPr>
          <a:xfrm>
            <a:off x="3195954" y="3875618"/>
            <a:ext cx="46609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T</a:t>
            </a:r>
            <a:r>
              <a:rPr sz="1000" spc="-35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1000" spc="-10" dirty="0">
                <a:solidFill>
                  <a:srgbClr val="313131"/>
                </a:solidFill>
                <a:latin typeface="Arial"/>
                <a:cs typeface="Arial"/>
              </a:rPr>
              <a:t>g</a:t>
            </a:r>
            <a:r>
              <a:rPr sz="1000" spc="3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endParaRPr sz="1000">
              <a:latin typeface="Arial"/>
              <a:cs typeface="Arial"/>
            </a:endParaRPr>
          </a:p>
        </p:txBody>
      </p:sp>
      <p:sp>
        <p:nvSpPr>
          <p:cNvPr id="35" name="object 37">
            <a:extLst>
              <a:ext uri="{FF2B5EF4-FFF2-40B4-BE49-F238E27FC236}">
                <a16:creationId xmlns:a16="http://schemas.microsoft.com/office/drawing/2014/main" id="{BF763780-5885-4713-B43D-20BF00125738}"/>
              </a:ext>
            </a:extLst>
          </p:cNvPr>
          <p:cNvSpPr/>
          <p:nvPr/>
        </p:nvSpPr>
        <p:spPr>
          <a:xfrm>
            <a:off x="3243072" y="3523488"/>
            <a:ext cx="371855" cy="3657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8">
            <a:extLst>
              <a:ext uri="{FF2B5EF4-FFF2-40B4-BE49-F238E27FC236}">
                <a16:creationId xmlns:a16="http://schemas.microsoft.com/office/drawing/2014/main" id="{3E5AF8DE-B2A3-47B7-A878-2F599371DA8D}"/>
              </a:ext>
            </a:extLst>
          </p:cNvPr>
          <p:cNvSpPr/>
          <p:nvPr/>
        </p:nvSpPr>
        <p:spPr>
          <a:xfrm>
            <a:off x="798576" y="3627120"/>
            <a:ext cx="810768" cy="81076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9">
            <a:extLst>
              <a:ext uri="{FF2B5EF4-FFF2-40B4-BE49-F238E27FC236}">
                <a16:creationId xmlns:a16="http://schemas.microsoft.com/office/drawing/2014/main" id="{AFE60530-330B-47B1-8B8D-1C11AC9DA4A4}"/>
              </a:ext>
            </a:extLst>
          </p:cNvPr>
          <p:cNvSpPr/>
          <p:nvPr/>
        </p:nvSpPr>
        <p:spPr>
          <a:xfrm>
            <a:off x="7949183" y="5163311"/>
            <a:ext cx="402335" cy="12801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40">
            <a:extLst>
              <a:ext uri="{FF2B5EF4-FFF2-40B4-BE49-F238E27FC236}">
                <a16:creationId xmlns:a16="http://schemas.microsoft.com/office/drawing/2014/main" id="{EED8DB5F-0F3B-4F91-BF41-A9FCC44E9E13}"/>
              </a:ext>
            </a:extLst>
          </p:cNvPr>
          <p:cNvSpPr/>
          <p:nvPr/>
        </p:nvSpPr>
        <p:spPr>
          <a:xfrm>
            <a:off x="10326623" y="2602992"/>
            <a:ext cx="548640" cy="40233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41">
            <a:extLst>
              <a:ext uri="{FF2B5EF4-FFF2-40B4-BE49-F238E27FC236}">
                <a16:creationId xmlns:a16="http://schemas.microsoft.com/office/drawing/2014/main" id="{5A9BEB20-100B-4CAB-B7D8-9CC44EE847C3}"/>
              </a:ext>
            </a:extLst>
          </p:cNvPr>
          <p:cNvSpPr/>
          <p:nvPr/>
        </p:nvSpPr>
        <p:spPr>
          <a:xfrm>
            <a:off x="9040368" y="2621279"/>
            <a:ext cx="548640" cy="457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2">
            <a:extLst>
              <a:ext uri="{FF2B5EF4-FFF2-40B4-BE49-F238E27FC236}">
                <a16:creationId xmlns:a16="http://schemas.microsoft.com/office/drawing/2014/main" id="{81122CD1-F454-4694-9F08-4BE3347EECCE}"/>
              </a:ext>
            </a:extLst>
          </p:cNvPr>
          <p:cNvSpPr/>
          <p:nvPr/>
        </p:nvSpPr>
        <p:spPr>
          <a:xfrm>
            <a:off x="10381488" y="4767071"/>
            <a:ext cx="554735" cy="40843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3">
            <a:extLst>
              <a:ext uri="{FF2B5EF4-FFF2-40B4-BE49-F238E27FC236}">
                <a16:creationId xmlns:a16="http://schemas.microsoft.com/office/drawing/2014/main" id="{F028B345-9631-4E7A-90D8-75AFD36BFF9F}"/>
              </a:ext>
            </a:extLst>
          </p:cNvPr>
          <p:cNvSpPr/>
          <p:nvPr/>
        </p:nvSpPr>
        <p:spPr>
          <a:xfrm>
            <a:off x="9095231" y="4797552"/>
            <a:ext cx="554735" cy="4511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4">
            <a:extLst>
              <a:ext uri="{FF2B5EF4-FFF2-40B4-BE49-F238E27FC236}">
                <a16:creationId xmlns:a16="http://schemas.microsoft.com/office/drawing/2014/main" id="{CE07CBC8-4186-43D3-B20B-2506BBFB1FBC}"/>
              </a:ext>
            </a:extLst>
          </p:cNvPr>
          <p:cNvSpPr/>
          <p:nvPr/>
        </p:nvSpPr>
        <p:spPr>
          <a:xfrm>
            <a:off x="8144256" y="2240279"/>
            <a:ext cx="1221740" cy="387350"/>
          </a:xfrm>
          <a:custGeom>
            <a:avLst/>
            <a:gdLst/>
            <a:ahLst/>
            <a:cxnLst/>
            <a:rect l="l" t="t" r="r" b="b"/>
            <a:pathLst>
              <a:path w="1221740" h="387350">
                <a:moveTo>
                  <a:pt x="1129792" y="295402"/>
                </a:moveTo>
                <a:lnTo>
                  <a:pt x="1175512" y="386842"/>
                </a:lnTo>
                <a:lnTo>
                  <a:pt x="1205992" y="325882"/>
                </a:lnTo>
                <a:lnTo>
                  <a:pt x="1160272" y="325882"/>
                </a:lnTo>
                <a:lnTo>
                  <a:pt x="1160272" y="315722"/>
                </a:lnTo>
                <a:lnTo>
                  <a:pt x="1129792" y="295402"/>
                </a:lnTo>
                <a:close/>
              </a:path>
              <a:path w="1221740" h="387350">
                <a:moveTo>
                  <a:pt x="1160272" y="315722"/>
                </a:moveTo>
                <a:lnTo>
                  <a:pt x="1160272" y="325882"/>
                </a:lnTo>
                <a:lnTo>
                  <a:pt x="1175512" y="325882"/>
                </a:lnTo>
                <a:lnTo>
                  <a:pt x="1160272" y="315722"/>
                </a:lnTo>
                <a:close/>
              </a:path>
              <a:path w="1221740" h="387350">
                <a:moveTo>
                  <a:pt x="1160272" y="15240"/>
                </a:moveTo>
                <a:lnTo>
                  <a:pt x="1160272" y="315722"/>
                </a:lnTo>
                <a:lnTo>
                  <a:pt x="1175512" y="325882"/>
                </a:lnTo>
                <a:lnTo>
                  <a:pt x="1190752" y="315722"/>
                </a:lnTo>
                <a:lnTo>
                  <a:pt x="1190752" y="30480"/>
                </a:lnTo>
                <a:lnTo>
                  <a:pt x="1175512" y="30480"/>
                </a:lnTo>
                <a:lnTo>
                  <a:pt x="1160272" y="15240"/>
                </a:lnTo>
                <a:close/>
              </a:path>
              <a:path w="1221740" h="387350">
                <a:moveTo>
                  <a:pt x="1190752" y="315722"/>
                </a:moveTo>
                <a:lnTo>
                  <a:pt x="1175512" y="325882"/>
                </a:lnTo>
                <a:lnTo>
                  <a:pt x="1190752" y="325882"/>
                </a:lnTo>
                <a:lnTo>
                  <a:pt x="1190752" y="315722"/>
                </a:lnTo>
                <a:close/>
              </a:path>
              <a:path w="1221740" h="387350">
                <a:moveTo>
                  <a:pt x="1221232" y="295402"/>
                </a:moveTo>
                <a:lnTo>
                  <a:pt x="1190752" y="315722"/>
                </a:lnTo>
                <a:lnTo>
                  <a:pt x="1190752" y="325882"/>
                </a:lnTo>
                <a:lnTo>
                  <a:pt x="1205992" y="325882"/>
                </a:lnTo>
                <a:lnTo>
                  <a:pt x="1221232" y="295402"/>
                </a:lnTo>
                <a:close/>
              </a:path>
              <a:path w="1221740" h="387350">
                <a:moveTo>
                  <a:pt x="1190752" y="0"/>
                </a:moveTo>
                <a:lnTo>
                  <a:pt x="0" y="0"/>
                </a:lnTo>
                <a:lnTo>
                  <a:pt x="0" y="243840"/>
                </a:lnTo>
                <a:lnTo>
                  <a:pt x="30479" y="243840"/>
                </a:lnTo>
                <a:lnTo>
                  <a:pt x="30479" y="30480"/>
                </a:lnTo>
                <a:lnTo>
                  <a:pt x="15240" y="30480"/>
                </a:lnTo>
                <a:lnTo>
                  <a:pt x="30479" y="15240"/>
                </a:lnTo>
                <a:lnTo>
                  <a:pt x="1190752" y="15240"/>
                </a:lnTo>
                <a:lnTo>
                  <a:pt x="1190752" y="0"/>
                </a:lnTo>
                <a:close/>
              </a:path>
              <a:path w="1221740" h="387350">
                <a:moveTo>
                  <a:pt x="30479" y="15240"/>
                </a:moveTo>
                <a:lnTo>
                  <a:pt x="15240" y="30480"/>
                </a:lnTo>
                <a:lnTo>
                  <a:pt x="30479" y="30480"/>
                </a:lnTo>
                <a:lnTo>
                  <a:pt x="30479" y="15240"/>
                </a:lnTo>
                <a:close/>
              </a:path>
              <a:path w="1221740" h="387350">
                <a:moveTo>
                  <a:pt x="1160272" y="15240"/>
                </a:moveTo>
                <a:lnTo>
                  <a:pt x="30479" y="15240"/>
                </a:lnTo>
                <a:lnTo>
                  <a:pt x="30479" y="30480"/>
                </a:lnTo>
                <a:lnTo>
                  <a:pt x="1160272" y="30480"/>
                </a:lnTo>
                <a:lnTo>
                  <a:pt x="1160272" y="15240"/>
                </a:lnTo>
                <a:close/>
              </a:path>
              <a:path w="1221740" h="387350">
                <a:moveTo>
                  <a:pt x="1190752" y="15240"/>
                </a:moveTo>
                <a:lnTo>
                  <a:pt x="1160272" y="15240"/>
                </a:lnTo>
                <a:lnTo>
                  <a:pt x="1175512" y="30480"/>
                </a:lnTo>
                <a:lnTo>
                  <a:pt x="1190752" y="30480"/>
                </a:lnTo>
                <a:lnTo>
                  <a:pt x="1190752" y="1524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5">
            <a:extLst>
              <a:ext uri="{FF2B5EF4-FFF2-40B4-BE49-F238E27FC236}">
                <a16:creationId xmlns:a16="http://schemas.microsoft.com/office/drawing/2014/main" id="{DC2F8FAE-31FA-417A-ACF7-15D939578E19}"/>
              </a:ext>
            </a:extLst>
          </p:cNvPr>
          <p:cNvSpPr/>
          <p:nvPr/>
        </p:nvSpPr>
        <p:spPr>
          <a:xfrm>
            <a:off x="9302495" y="2362200"/>
            <a:ext cx="1346835" cy="266065"/>
          </a:xfrm>
          <a:custGeom>
            <a:avLst/>
            <a:gdLst/>
            <a:ahLst/>
            <a:cxnLst/>
            <a:rect l="l" t="t" r="r" b="b"/>
            <a:pathLst>
              <a:path w="1346834" h="266064">
                <a:moveTo>
                  <a:pt x="1316354" y="0"/>
                </a:moveTo>
                <a:lnTo>
                  <a:pt x="0" y="0"/>
                </a:lnTo>
                <a:lnTo>
                  <a:pt x="0" y="266064"/>
                </a:lnTo>
                <a:lnTo>
                  <a:pt x="30479" y="266064"/>
                </a:lnTo>
                <a:lnTo>
                  <a:pt x="30479" y="30479"/>
                </a:lnTo>
                <a:lnTo>
                  <a:pt x="15239" y="30479"/>
                </a:lnTo>
                <a:lnTo>
                  <a:pt x="30479" y="15239"/>
                </a:lnTo>
                <a:lnTo>
                  <a:pt x="1316354" y="15239"/>
                </a:lnTo>
                <a:lnTo>
                  <a:pt x="1316354" y="0"/>
                </a:lnTo>
                <a:close/>
              </a:path>
              <a:path w="1346834" h="266064">
                <a:moveTo>
                  <a:pt x="1255395" y="152400"/>
                </a:moveTo>
                <a:lnTo>
                  <a:pt x="1301114" y="243839"/>
                </a:lnTo>
                <a:lnTo>
                  <a:pt x="1331594" y="182879"/>
                </a:lnTo>
                <a:lnTo>
                  <a:pt x="1285875" y="182879"/>
                </a:lnTo>
                <a:lnTo>
                  <a:pt x="1285875" y="172720"/>
                </a:lnTo>
                <a:lnTo>
                  <a:pt x="1255395" y="152400"/>
                </a:lnTo>
                <a:close/>
              </a:path>
              <a:path w="1346834" h="266064">
                <a:moveTo>
                  <a:pt x="1285875" y="172720"/>
                </a:moveTo>
                <a:lnTo>
                  <a:pt x="1285875" y="182879"/>
                </a:lnTo>
                <a:lnTo>
                  <a:pt x="1301114" y="182879"/>
                </a:lnTo>
                <a:lnTo>
                  <a:pt x="1285875" y="172720"/>
                </a:lnTo>
                <a:close/>
              </a:path>
              <a:path w="1346834" h="266064">
                <a:moveTo>
                  <a:pt x="1285875" y="15239"/>
                </a:moveTo>
                <a:lnTo>
                  <a:pt x="1285875" y="172720"/>
                </a:lnTo>
                <a:lnTo>
                  <a:pt x="1301114" y="182879"/>
                </a:lnTo>
                <a:lnTo>
                  <a:pt x="1316354" y="172719"/>
                </a:lnTo>
                <a:lnTo>
                  <a:pt x="1316354" y="30479"/>
                </a:lnTo>
                <a:lnTo>
                  <a:pt x="1301114" y="30479"/>
                </a:lnTo>
                <a:lnTo>
                  <a:pt x="1285875" y="15239"/>
                </a:lnTo>
                <a:close/>
              </a:path>
              <a:path w="1346834" h="266064">
                <a:moveTo>
                  <a:pt x="1316354" y="172720"/>
                </a:moveTo>
                <a:lnTo>
                  <a:pt x="1301114" y="182879"/>
                </a:lnTo>
                <a:lnTo>
                  <a:pt x="1316354" y="182879"/>
                </a:lnTo>
                <a:lnTo>
                  <a:pt x="1316354" y="172720"/>
                </a:lnTo>
                <a:close/>
              </a:path>
              <a:path w="1346834" h="266064">
                <a:moveTo>
                  <a:pt x="1346834" y="152400"/>
                </a:moveTo>
                <a:lnTo>
                  <a:pt x="1316354" y="172720"/>
                </a:lnTo>
                <a:lnTo>
                  <a:pt x="1316354" y="182879"/>
                </a:lnTo>
                <a:lnTo>
                  <a:pt x="1331594" y="182879"/>
                </a:lnTo>
                <a:lnTo>
                  <a:pt x="1346834" y="152400"/>
                </a:lnTo>
                <a:close/>
              </a:path>
              <a:path w="1346834" h="266064">
                <a:moveTo>
                  <a:pt x="30479" y="15239"/>
                </a:moveTo>
                <a:lnTo>
                  <a:pt x="15239" y="30479"/>
                </a:lnTo>
                <a:lnTo>
                  <a:pt x="30479" y="30479"/>
                </a:lnTo>
                <a:lnTo>
                  <a:pt x="30479" y="15239"/>
                </a:lnTo>
                <a:close/>
              </a:path>
              <a:path w="1346834" h="266064">
                <a:moveTo>
                  <a:pt x="1285875" y="15239"/>
                </a:moveTo>
                <a:lnTo>
                  <a:pt x="30479" y="15239"/>
                </a:lnTo>
                <a:lnTo>
                  <a:pt x="30479" y="30479"/>
                </a:lnTo>
                <a:lnTo>
                  <a:pt x="1285875" y="30479"/>
                </a:lnTo>
                <a:lnTo>
                  <a:pt x="1285875" y="15239"/>
                </a:lnTo>
                <a:close/>
              </a:path>
              <a:path w="1346834" h="266064">
                <a:moveTo>
                  <a:pt x="1316354" y="15239"/>
                </a:moveTo>
                <a:lnTo>
                  <a:pt x="1285875" y="15239"/>
                </a:lnTo>
                <a:lnTo>
                  <a:pt x="1301114" y="30479"/>
                </a:lnTo>
                <a:lnTo>
                  <a:pt x="1316354" y="30479"/>
                </a:lnTo>
                <a:lnTo>
                  <a:pt x="1316354" y="15239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6">
            <a:extLst>
              <a:ext uri="{FF2B5EF4-FFF2-40B4-BE49-F238E27FC236}">
                <a16:creationId xmlns:a16="http://schemas.microsoft.com/office/drawing/2014/main" id="{68204F39-A321-4069-B1CF-E81EB2FE08AE}"/>
              </a:ext>
            </a:extLst>
          </p:cNvPr>
          <p:cNvSpPr/>
          <p:nvPr/>
        </p:nvSpPr>
        <p:spPr>
          <a:xfrm>
            <a:off x="8144256" y="4325111"/>
            <a:ext cx="1278255" cy="477520"/>
          </a:xfrm>
          <a:custGeom>
            <a:avLst/>
            <a:gdLst/>
            <a:ahLst/>
            <a:cxnLst/>
            <a:rect l="l" t="t" r="r" b="b"/>
            <a:pathLst>
              <a:path w="1278254" h="477520">
                <a:moveTo>
                  <a:pt x="1186434" y="386080"/>
                </a:moveTo>
                <a:lnTo>
                  <a:pt x="1232153" y="477519"/>
                </a:lnTo>
                <a:lnTo>
                  <a:pt x="1262633" y="416560"/>
                </a:lnTo>
                <a:lnTo>
                  <a:pt x="1216914" y="416560"/>
                </a:lnTo>
                <a:lnTo>
                  <a:pt x="1216914" y="406400"/>
                </a:lnTo>
                <a:lnTo>
                  <a:pt x="1186434" y="386080"/>
                </a:lnTo>
                <a:close/>
              </a:path>
              <a:path w="1278254" h="477520">
                <a:moveTo>
                  <a:pt x="1216914" y="406400"/>
                </a:moveTo>
                <a:lnTo>
                  <a:pt x="1216914" y="416560"/>
                </a:lnTo>
                <a:lnTo>
                  <a:pt x="1232153" y="416560"/>
                </a:lnTo>
                <a:lnTo>
                  <a:pt x="1216914" y="406400"/>
                </a:lnTo>
                <a:close/>
              </a:path>
              <a:path w="1278254" h="477520">
                <a:moveTo>
                  <a:pt x="1216914" y="15239"/>
                </a:moveTo>
                <a:lnTo>
                  <a:pt x="1216914" y="406400"/>
                </a:lnTo>
                <a:lnTo>
                  <a:pt x="1232153" y="416560"/>
                </a:lnTo>
                <a:lnTo>
                  <a:pt x="1247393" y="406400"/>
                </a:lnTo>
                <a:lnTo>
                  <a:pt x="1247394" y="30480"/>
                </a:lnTo>
                <a:lnTo>
                  <a:pt x="1232153" y="30480"/>
                </a:lnTo>
                <a:lnTo>
                  <a:pt x="1216914" y="15239"/>
                </a:lnTo>
                <a:close/>
              </a:path>
              <a:path w="1278254" h="477520">
                <a:moveTo>
                  <a:pt x="1247394" y="406399"/>
                </a:moveTo>
                <a:lnTo>
                  <a:pt x="1232153" y="416560"/>
                </a:lnTo>
                <a:lnTo>
                  <a:pt x="1247394" y="416560"/>
                </a:lnTo>
                <a:lnTo>
                  <a:pt x="1247394" y="406399"/>
                </a:lnTo>
                <a:close/>
              </a:path>
              <a:path w="1278254" h="477520">
                <a:moveTo>
                  <a:pt x="1277874" y="386080"/>
                </a:moveTo>
                <a:lnTo>
                  <a:pt x="1247394" y="406399"/>
                </a:lnTo>
                <a:lnTo>
                  <a:pt x="1247394" y="416560"/>
                </a:lnTo>
                <a:lnTo>
                  <a:pt x="1262633" y="416560"/>
                </a:lnTo>
                <a:lnTo>
                  <a:pt x="1277874" y="386080"/>
                </a:lnTo>
                <a:close/>
              </a:path>
              <a:path w="1278254" h="477520">
                <a:moveTo>
                  <a:pt x="1247394" y="0"/>
                </a:moveTo>
                <a:lnTo>
                  <a:pt x="0" y="0"/>
                </a:lnTo>
                <a:lnTo>
                  <a:pt x="0" y="243839"/>
                </a:lnTo>
                <a:lnTo>
                  <a:pt x="30479" y="243839"/>
                </a:lnTo>
                <a:lnTo>
                  <a:pt x="30479" y="30480"/>
                </a:lnTo>
                <a:lnTo>
                  <a:pt x="15240" y="30480"/>
                </a:lnTo>
                <a:lnTo>
                  <a:pt x="30479" y="15239"/>
                </a:lnTo>
                <a:lnTo>
                  <a:pt x="1247394" y="15239"/>
                </a:lnTo>
                <a:lnTo>
                  <a:pt x="1247394" y="0"/>
                </a:lnTo>
                <a:close/>
              </a:path>
              <a:path w="1278254" h="477520">
                <a:moveTo>
                  <a:pt x="30479" y="15239"/>
                </a:moveTo>
                <a:lnTo>
                  <a:pt x="15240" y="30480"/>
                </a:lnTo>
                <a:lnTo>
                  <a:pt x="30479" y="30480"/>
                </a:lnTo>
                <a:lnTo>
                  <a:pt x="30479" y="15239"/>
                </a:lnTo>
                <a:close/>
              </a:path>
              <a:path w="1278254" h="477520">
                <a:moveTo>
                  <a:pt x="1216914" y="15239"/>
                </a:moveTo>
                <a:lnTo>
                  <a:pt x="30479" y="15239"/>
                </a:lnTo>
                <a:lnTo>
                  <a:pt x="30479" y="30480"/>
                </a:lnTo>
                <a:lnTo>
                  <a:pt x="1216914" y="30480"/>
                </a:lnTo>
                <a:lnTo>
                  <a:pt x="1216914" y="15239"/>
                </a:lnTo>
                <a:close/>
              </a:path>
              <a:path w="1278254" h="477520">
                <a:moveTo>
                  <a:pt x="1247394" y="15239"/>
                </a:moveTo>
                <a:lnTo>
                  <a:pt x="1216914" y="15239"/>
                </a:lnTo>
                <a:lnTo>
                  <a:pt x="1232153" y="30480"/>
                </a:lnTo>
                <a:lnTo>
                  <a:pt x="1247394" y="30480"/>
                </a:lnTo>
                <a:lnTo>
                  <a:pt x="1247394" y="15239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7">
            <a:extLst>
              <a:ext uri="{FF2B5EF4-FFF2-40B4-BE49-F238E27FC236}">
                <a16:creationId xmlns:a16="http://schemas.microsoft.com/office/drawing/2014/main" id="{E28098EC-D0F7-44EB-B9C0-8847218D62B2}"/>
              </a:ext>
            </a:extLst>
          </p:cNvPr>
          <p:cNvSpPr/>
          <p:nvPr/>
        </p:nvSpPr>
        <p:spPr>
          <a:xfrm>
            <a:off x="8144256" y="4325111"/>
            <a:ext cx="2564130" cy="445134"/>
          </a:xfrm>
          <a:custGeom>
            <a:avLst/>
            <a:gdLst/>
            <a:ahLst/>
            <a:cxnLst/>
            <a:rect l="l" t="t" r="r" b="b"/>
            <a:pathLst>
              <a:path w="2564129" h="445135">
                <a:moveTo>
                  <a:pt x="2472309" y="353440"/>
                </a:moveTo>
                <a:lnTo>
                  <a:pt x="2518029" y="444881"/>
                </a:lnTo>
                <a:lnTo>
                  <a:pt x="2548508" y="383920"/>
                </a:lnTo>
                <a:lnTo>
                  <a:pt x="2502789" y="383920"/>
                </a:lnTo>
                <a:lnTo>
                  <a:pt x="2502789" y="373761"/>
                </a:lnTo>
                <a:lnTo>
                  <a:pt x="2472309" y="353440"/>
                </a:lnTo>
                <a:close/>
              </a:path>
              <a:path w="2564129" h="445135">
                <a:moveTo>
                  <a:pt x="2502789" y="373761"/>
                </a:moveTo>
                <a:lnTo>
                  <a:pt x="2502789" y="383920"/>
                </a:lnTo>
                <a:lnTo>
                  <a:pt x="2518029" y="383920"/>
                </a:lnTo>
                <a:lnTo>
                  <a:pt x="2502789" y="373761"/>
                </a:lnTo>
                <a:close/>
              </a:path>
              <a:path w="2564129" h="445135">
                <a:moveTo>
                  <a:pt x="2502789" y="15239"/>
                </a:moveTo>
                <a:lnTo>
                  <a:pt x="2502789" y="373761"/>
                </a:lnTo>
                <a:lnTo>
                  <a:pt x="2518029" y="383920"/>
                </a:lnTo>
                <a:lnTo>
                  <a:pt x="2533268" y="373761"/>
                </a:lnTo>
                <a:lnTo>
                  <a:pt x="2533269" y="30480"/>
                </a:lnTo>
                <a:lnTo>
                  <a:pt x="2518029" y="30480"/>
                </a:lnTo>
                <a:lnTo>
                  <a:pt x="2502789" y="15239"/>
                </a:lnTo>
                <a:close/>
              </a:path>
              <a:path w="2564129" h="445135">
                <a:moveTo>
                  <a:pt x="2533269" y="373760"/>
                </a:moveTo>
                <a:lnTo>
                  <a:pt x="2518029" y="383920"/>
                </a:lnTo>
                <a:lnTo>
                  <a:pt x="2533269" y="383920"/>
                </a:lnTo>
                <a:lnTo>
                  <a:pt x="2533269" y="373760"/>
                </a:lnTo>
                <a:close/>
              </a:path>
              <a:path w="2564129" h="445135">
                <a:moveTo>
                  <a:pt x="2563749" y="353440"/>
                </a:moveTo>
                <a:lnTo>
                  <a:pt x="2533269" y="373760"/>
                </a:lnTo>
                <a:lnTo>
                  <a:pt x="2533269" y="383920"/>
                </a:lnTo>
                <a:lnTo>
                  <a:pt x="2548508" y="383920"/>
                </a:lnTo>
                <a:lnTo>
                  <a:pt x="2563749" y="353440"/>
                </a:lnTo>
                <a:close/>
              </a:path>
              <a:path w="2564129" h="445135">
                <a:moveTo>
                  <a:pt x="2533269" y="0"/>
                </a:moveTo>
                <a:lnTo>
                  <a:pt x="0" y="0"/>
                </a:lnTo>
                <a:lnTo>
                  <a:pt x="0" y="243839"/>
                </a:lnTo>
                <a:lnTo>
                  <a:pt x="30479" y="243839"/>
                </a:lnTo>
                <a:lnTo>
                  <a:pt x="30479" y="30480"/>
                </a:lnTo>
                <a:lnTo>
                  <a:pt x="15240" y="30480"/>
                </a:lnTo>
                <a:lnTo>
                  <a:pt x="30479" y="15239"/>
                </a:lnTo>
                <a:lnTo>
                  <a:pt x="2533269" y="15239"/>
                </a:lnTo>
                <a:lnTo>
                  <a:pt x="2533269" y="0"/>
                </a:lnTo>
                <a:close/>
              </a:path>
              <a:path w="2564129" h="445135">
                <a:moveTo>
                  <a:pt x="30479" y="15239"/>
                </a:moveTo>
                <a:lnTo>
                  <a:pt x="15240" y="30480"/>
                </a:lnTo>
                <a:lnTo>
                  <a:pt x="30479" y="30480"/>
                </a:lnTo>
                <a:lnTo>
                  <a:pt x="30479" y="15239"/>
                </a:lnTo>
                <a:close/>
              </a:path>
              <a:path w="2564129" h="445135">
                <a:moveTo>
                  <a:pt x="2502789" y="15239"/>
                </a:moveTo>
                <a:lnTo>
                  <a:pt x="30479" y="15239"/>
                </a:lnTo>
                <a:lnTo>
                  <a:pt x="30479" y="30480"/>
                </a:lnTo>
                <a:lnTo>
                  <a:pt x="2502789" y="30480"/>
                </a:lnTo>
                <a:lnTo>
                  <a:pt x="2502789" y="15239"/>
                </a:lnTo>
                <a:close/>
              </a:path>
              <a:path w="2564129" h="445135">
                <a:moveTo>
                  <a:pt x="2533269" y="15239"/>
                </a:moveTo>
                <a:lnTo>
                  <a:pt x="2502789" y="15239"/>
                </a:lnTo>
                <a:lnTo>
                  <a:pt x="2518029" y="30480"/>
                </a:lnTo>
                <a:lnTo>
                  <a:pt x="2533269" y="30480"/>
                </a:lnTo>
                <a:lnTo>
                  <a:pt x="2533269" y="15239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8">
            <a:extLst>
              <a:ext uri="{FF2B5EF4-FFF2-40B4-BE49-F238E27FC236}">
                <a16:creationId xmlns:a16="http://schemas.microsoft.com/office/drawing/2014/main" id="{E84D30EB-5DCF-42E8-A12F-7B3F18354BD7}"/>
              </a:ext>
            </a:extLst>
          </p:cNvPr>
          <p:cNvSpPr/>
          <p:nvPr/>
        </p:nvSpPr>
        <p:spPr>
          <a:xfrm>
            <a:off x="9150095" y="3090672"/>
            <a:ext cx="329183" cy="12801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9">
            <a:extLst>
              <a:ext uri="{FF2B5EF4-FFF2-40B4-BE49-F238E27FC236}">
                <a16:creationId xmlns:a16="http://schemas.microsoft.com/office/drawing/2014/main" id="{23653BCC-E9E5-40C2-B76E-8A858DD706F0}"/>
              </a:ext>
            </a:extLst>
          </p:cNvPr>
          <p:cNvSpPr/>
          <p:nvPr/>
        </p:nvSpPr>
        <p:spPr>
          <a:xfrm>
            <a:off x="10509504" y="3072383"/>
            <a:ext cx="304800" cy="128015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50">
            <a:extLst>
              <a:ext uri="{FF2B5EF4-FFF2-40B4-BE49-F238E27FC236}">
                <a16:creationId xmlns:a16="http://schemas.microsoft.com/office/drawing/2014/main" id="{8B3C0204-8E0A-455C-B81E-74FFEEEF1F7A}"/>
              </a:ext>
            </a:extLst>
          </p:cNvPr>
          <p:cNvSpPr/>
          <p:nvPr/>
        </p:nvSpPr>
        <p:spPr>
          <a:xfrm>
            <a:off x="9217152" y="5260847"/>
            <a:ext cx="329183" cy="121919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51">
            <a:extLst>
              <a:ext uri="{FF2B5EF4-FFF2-40B4-BE49-F238E27FC236}">
                <a16:creationId xmlns:a16="http://schemas.microsoft.com/office/drawing/2014/main" id="{F7AC46EE-CFB0-47A2-B65F-D3B20AE7ED09}"/>
              </a:ext>
            </a:extLst>
          </p:cNvPr>
          <p:cNvSpPr/>
          <p:nvPr/>
        </p:nvSpPr>
        <p:spPr>
          <a:xfrm>
            <a:off x="10521695" y="5279135"/>
            <a:ext cx="304800" cy="12191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2">
            <a:extLst>
              <a:ext uri="{FF2B5EF4-FFF2-40B4-BE49-F238E27FC236}">
                <a16:creationId xmlns:a16="http://schemas.microsoft.com/office/drawing/2014/main" id="{258905E8-1ACE-4734-A675-93153F3428D1}"/>
              </a:ext>
            </a:extLst>
          </p:cNvPr>
          <p:cNvSpPr/>
          <p:nvPr/>
        </p:nvSpPr>
        <p:spPr>
          <a:xfrm>
            <a:off x="9040368" y="3517391"/>
            <a:ext cx="822959" cy="39624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3">
            <a:extLst>
              <a:ext uri="{FF2B5EF4-FFF2-40B4-BE49-F238E27FC236}">
                <a16:creationId xmlns:a16="http://schemas.microsoft.com/office/drawing/2014/main" id="{E5F06DDF-E555-4E3C-80FD-0FFB93F9908C}"/>
              </a:ext>
            </a:extLst>
          </p:cNvPr>
          <p:cNvSpPr/>
          <p:nvPr/>
        </p:nvSpPr>
        <p:spPr>
          <a:xfrm>
            <a:off x="9101328" y="5687567"/>
            <a:ext cx="822959" cy="39014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4">
            <a:extLst>
              <a:ext uri="{FF2B5EF4-FFF2-40B4-BE49-F238E27FC236}">
                <a16:creationId xmlns:a16="http://schemas.microsoft.com/office/drawing/2014/main" id="{7B4422D4-4347-4382-A4A3-5556C2169606}"/>
              </a:ext>
            </a:extLst>
          </p:cNvPr>
          <p:cNvSpPr/>
          <p:nvPr/>
        </p:nvSpPr>
        <p:spPr>
          <a:xfrm>
            <a:off x="9393935" y="6096000"/>
            <a:ext cx="225551" cy="15240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5">
            <a:extLst>
              <a:ext uri="{FF2B5EF4-FFF2-40B4-BE49-F238E27FC236}">
                <a16:creationId xmlns:a16="http://schemas.microsoft.com/office/drawing/2014/main" id="{C4582009-E12B-4F50-BB5C-E9E4FFBF1B64}"/>
              </a:ext>
            </a:extLst>
          </p:cNvPr>
          <p:cNvSpPr/>
          <p:nvPr/>
        </p:nvSpPr>
        <p:spPr>
          <a:xfrm>
            <a:off x="9314688" y="3919728"/>
            <a:ext cx="225551" cy="15240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6">
            <a:extLst>
              <a:ext uri="{FF2B5EF4-FFF2-40B4-BE49-F238E27FC236}">
                <a16:creationId xmlns:a16="http://schemas.microsoft.com/office/drawing/2014/main" id="{299DB0EE-F84B-4D27-85CE-3EA5C90E209D}"/>
              </a:ext>
            </a:extLst>
          </p:cNvPr>
          <p:cNvSpPr txBox="1"/>
          <p:nvPr/>
        </p:nvSpPr>
        <p:spPr>
          <a:xfrm>
            <a:off x="7348219" y="2680561"/>
            <a:ext cx="580390" cy="154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35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lang="af-ZA" sz="1000" spc="-95" dirty="0">
                <a:solidFill>
                  <a:srgbClr val="313131"/>
                </a:solidFill>
                <a:latin typeface="Arial"/>
                <a:cs typeface="Arial"/>
              </a:rPr>
              <a:t>ESB</a:t>
            </a:r>
            <a:r>
              <a:rPr sz="1000" spc="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15" dirty="0">
                <a:solidFill>
                  <a:srgbClr val="313131"/>
                </a:solidFill>
                <a:latin typeface="Arial"/>
                <a:cs typeface="Arial"/>
              </a:rPr>
              <a:t>FW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55" name="object 57">
            <a:extLst>
              <a:ext uri="{FF2B5EF4-FFF2-40B4-BE49-F238E27FC236}">
                <a16:creationId xmlns:a16="http://schemas.microsoft.com/office/drawing/2014/main" id="{C1775971-56C2-4C34-912E-EC4474AE847D}"/>
              </a:ext>
            </a:extLst>
          </p:cNvPr>
          <p:cNvSpPr/>
          <p:nvPr/>
        </p:nvSpPr>
        <p:spPr>
          <a:xfrm>
            <a:off x="7449311" y="2328672"/>
            <a:ext cx="371855" cy="37185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8">
            <a:extLst>
              <a:ext uri="{FF2B5EF4-FFF2-40B4-BE49-F238E27FC236}">
                <a16:creationId xmlns:a16="http://schemas.microsoft.com/office/drawing/2014/main" id="{B714B275-0DEC-47FD-9840-F70A2635CA2D}"/>
              </a:ext>
            </a:extLst>
          </p:cNvPr>
          <p:cNvSpPr txBox="1"/>
          <p:nvPr/>
        </p:nvSpPr>
        <p:spPr>
          <a:xfrm>
            <a:off x="7391781" y="3188293"/>
            <a:ext cx="47879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65" dirty="0">
                <a:solidFill>
                  <a:srgbClr val="313131"/>
                </a:solidFill>
                <a:latin typeface="Arial"/>
                <a:cs typeface="Arial"/>
              </a:rPr>
              <a:t>G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r>
              <a:rPr sz="1000" spc="-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endParaRPr sz="1000">
              <a:latin typeface="Arial"/>
              <a:cs typeface="Arial"/>
            </a:endParaRPr>
          </a:p>
        </p:txBody>
      </p:sp>
      <p:sp>
        <p:nvSpPr>
          <p:cNvPr id="57" name="object 59">
            <a:extLst>
              <a:ext uri="{FF2B5EF4-FFF2-40B4-BE49-F238E27FC236}">
                <a16:creationId xmlns:a16="http://schemas.microsoft.com/office/drawing/2014/main" id="{31A5ECE9-BBBA-4A7C-B699-DAB7B425EA70}"/>
              </a:ext>
            </a:extLst>
          </p:cNvPr>
          <p:cNvSpPr/>
          <p:nvPr/>
        </p:nvSpPr>
        <p:spPr>
          <a:xfrm>
            <a:off x="7443216" y="2834639"/>
            <a:ext cx="371855" cy="3657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60">
            <a:extLst>
              <a:ext uri="{FF2B5EF4-FFF2-40B4-BE49-F238E27FC236}">
                <a16:creationId xmlns:a16="http://schemas.microsoft.com/office/drawing/2014/main" id="{B62D169C-991D-4305-857E-2824315AA672}"/>
              </a:ext>
            </a:extLst>
          </p:cNvPr>
          <p:cNvSpPr txBox="1"/>
          <p:nvPr/>
        </p:nvSpPr>
        <p:spPr>
          <a:xfrm>
            <a:off x="8636254" y="2964265"/>
            <a:ext cx="47879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65" dirty="0">
                <a:solidFill>
                  <a:srgbClr val="313131"/>
                </a:solidFill>
                <a:latin typeface="Arial"/>
                <a:cs typeface="Arial"/>
              </a:rPr>
              <a:t>G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r>
              <a:rPr sz="1000" spc="-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endParaRPr sz="1000">
              <a:latin typeface="Arial"/>
              <a:cs typeface="Arial"/>
            </a:endParaRPr>
          </a:p>
        </p:txBody>
      </p:sp>
      <p:sp>
        <p:nvSpPr>
          <p:cNvPr id="59" name="object 61">
            <a:extLst>
              <a:ext uri="{FF2B5EF4-FFF2-40B4-BE49-F238E27FC236}">
                <a16:creationId xmlns:a16="http://schemas.microsoft.com/office/drawing/2014/main" id="{6C4578FE-31DB-4DA8-9791-C23CFEE4A2F1}"/>
              </a:ext>
            </a:extLst>
          </p:cNvPr>
          <p:cNvSpPr/>
          <p:nvPr/>
        </p:nvSpPr>
        <p:spPr>
          <a:xfrm>
            <a:off x="8686800" y="2609088"/>
            <a:ext cx="371855" cy="37185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2">
            <a:extLst>
              <a:ext uri="{FF2B5EF4-FFF2-40B4-BE49-F238E27FC236}">
                <a16:creationId xmlns:a16="http://schemas.microsoft.com/office/drawing/2014/main" id="{902C5AFC-20B7-41F3-B1D0-8CB09869FFEA}"/>
              </a:ext>
            </a:extLst>
          </p:cNvPr>
          <p:cNvSpPr txBox="1"/>
          <p:nvPr/>
        </p:nvSpPr>
        <p:spPr>
          <a:xfrm>
            <a:off x="9910064" y="2948531"/>
            <a:ext cx="478790" cy="154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65" dirty="0">
                <a:solidFill>
                  <a:srgbClr val="313131"/>
                </a:solidFill>
                <a:latin typeface="Arial"/>
                <a:cs typeface="Arial"/>
              </a:rPr>
              <a:t>G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r>
              <a:rPr sz="1000" spc="-1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endParaRPr sz="1000">
              <a:latin typeface="Arial"/>
              <a:cs typeface="Arial"/>
            </a:endParaRPr>
          </a:p>
        </p:txBody>
      </p:sp>
      <p:sp>
        <p:nvSpPr>
          <p:cNvPr id="61" name="object 63">
            <a:extLst>
              <a:ext uri="{FF2B5EF4-FFF2-40B4-BE49-F238E27FC236}">
                <a16:creationId xmlns:a16="http://schemas.microsoft.com/office/drawing/2014/main" id="{2CF49124-BEA0-44E5-A988-07A5DD07209A}"/>
              </a:ext>
            </a:extLst>
          </p:cNvPr>
          <p:cNvSpPr/>
          <p:nvPr/>
        </p:nvSpPr>
        <p:spPr>
          <a:xfrm>
            <a:off x="9960864" y="2596895"/>
            <a:ext cx="371855" cy="3657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4">
            <a:extLst>
              <a:ext uri="{FF2B5EF4-FFF2-40B4-BE49-F238E27FC236}">
                <a16:creationId xmlns:a16="http://schemas.microsoft.com/office/drawing/2014/main" id="{77A5C8F7-5435-41CB-916B-748696ADE0B6}"/>
              </a:ext>
            </a:extLst>
          </p:cNvPr>
          <p:cNvSpPr txBox="1"/>
          <p:nvPr/>
        </p:nvSpPr>
        <p:spPr>
          <a:xfrm>
            <a:off x="9924668" y="5088721"/>
            <a:ext cx="47879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65" dirty="0">
                <a:solidFill>
                  <a:srgbClr val="313131"/>
                </a:solidFill>
                <a:latin typeface="Arial"/>
                <a:cs typeface="Arial"/>
              </a:rPr>
              <a:t>G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r>
              <a:rPr sz="1000" spc="-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endParaRPr sz="1000">
              <a:latin typeface="Arial"/>
              <a:cs typeface="Arial"/>
            </a:endParaRPr>
          </a:p>
        </p:txBody>
      </p:sp>
      <p:sp>
        <p:nvSpPr>
          <p:cNvPr id="63" name="object 65">
            <a:extLst>
              <a:ext uri="{FF2B5EF4-FFF2-40B4-BE49-F238E27FC236}">
                <a16:creationId xmlns:a16="http://schemas.microsoft.com/office/drawing/2014/main" id="{1E34FC8B-52DC-4D43-880B-3BE5F7959F5C}"/>
              </a:ext>
            </a:extLst>
          </p:cNvPr>
          <p:cNvSpPr/>
          <p:nvPr/>
        </p:nvSpPr>
        <p:spPr>
          <a:xfrm>
            <a:off x="9973056" y="4736591"/>
            <a:ext cx="371855" cy="3657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6">
            <a:extLst>
              <a:ext uri="{FF2B5EF4-FFF2-40B4-BE49-F238E27FC236}">
                <a16:creationId xmlns:a16="http://schemas.microsoft.com/office/drawing/2014/main" id="{34A9FD92-F44D-40A5-BAF4-FDDE20291D4A}"/>
              </a:ext>
            </a:extLst>
          </p:cNvPr>
          <p:cNvSpPr txBox="1"/>
          <p:nvPr/>
        </p:nvSpPr>
        <p:spPr>
          <a:xfrm>
            <a:off x="8654922" y="5106756"/>
            <a:ext cx="47879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65" dirty="0">
                <a:solidFill>
                  <a:srgbClr val="313131"/>
                </a:solidFill>
                <a:latin typeface="Arial"/>
                <a:cs typeface="Arial"/>
              </a:rPr>
              <a:t>G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r>
              <a:rPr sz="1000" spc="-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endParaRPr sz="1000">
              <a:latin typeface="Arial"/>
              <a:cs typeface="Arial"/>
            </a:endParaRPr>
          </a:p>
        </p:txBody>
      </p:sp>
      <p:sp>
        <p:nvSpPr>
          <p:cNvPr id="65" name="object 67">
            <a:extLst>
              <a:ext uri="{FF2B5EF4-FFF2-40B4-BE49-F238E27FC236}">
                <a16:creationId xmlns:a16="http://schemas.microsoft.com/office/drawing/2014/main" id="{ABA3969C-02B6-4505-828F-5EB4B7FB63AF}"/>
              </a:ext>
            </a:extLst>
          </p:cNvPr>
          <p:cNvSpPr/>
          <p:nvPr/>
        </p:nvSpPr>
        <p:spPr>
          <a:xfrm>
            <a:off x="8705088" y="4754879"/>
            <a:ext cx="371855" cy="3657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8">
            <a:extLst>
              <a:ext uri="{FF2B5EF4-FFF2-40B4-BE49-F238E27FC236}">
                <a16:creationId xmlns:a16="http://schemas.microsoft.com/office/drawing/2014/main" id="{A4A29BD4-6AE0-4B84-BF0F-59F522D95BFF}"/>
              </a:ext>
            </a:extLst>
          </p:cNvPr>
          <p:cNvSpPr txBox="1"/>
          <p:nvPr/>
        </p:nvSpPr>
        <p:spPr>
          <a:xfrm>
            <a:off x="7281418" y="4791301"/>
            <a:ext cx="580390" cy="154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35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lang="af-ZA" sz="1000" spc="-95" dirty="0">
                <a:solidFill>
                  <a:srgbClr val="313131"/>
                </a:solidFill>
                <a:latin typeface="Arial"/>
                <a:cs typeface="Arial"/>
              </a:rPr>
              <a:t>ESB</a:t>
            </a:r>
            <a:r>
              <a:rPr sz="1000" spc="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15" dirty="0">
                <a:solidFill>
                  <a:srgbClr val="313131"/>
                </a:solidFill>
                <a:latin typeface="Arial"/>
                <a:cs typeface="Arial"/>
              </a:rPr>
              <a:t>FW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67" name="object 69">
            <a:extLst>
              <a:ext uri="{FF2B5EF4-FFF2-40B4-BE49-F238E27FC236}">
                <a16:creationId xmlns:a16="http://schemas.microsoft.com/office/drawing/2014/main" id="{216CDD73-BF3D-4206-ACFD-80E2EB4A5110}"/>
              </a:ext>
            </a:extLst>
          </p:cNvPr>
          <p:cNvSpPr/>
          <p:nvPr/>
        </p:nvSpPr>
        <p:spPr>
          <a:xfrm>
            <a:off x="7382256" y="4437888"/>
            <a:ext cx="371855" cy="37185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70">
            <a:extLst>
              <a:ext uri="{FF2B5EF4-FFF2-40B4-BE49-F238E27FC236}">
                <a16:creationId xmlns:a16="http://schemas.microsoft.com/office/drawing/2014/main" id="{425050F4-7B70-4DBA-9C78-56B491E2629A}"/>
              </a:ext>
            </a:extLst>
          </p:cNvPr>
          <p:cNvSpPr txBox="1"/>
          <p:nvPr/>
        </p:nvSpPr>
        <p:spPr>
          <a:xfrm>
            <a:off x="7325106" y="5298539"/>
            <a:ext cx="478790" cy="154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65" dirty="0">
                <a:solidFill>
                  <a:srgbClr val="313131"/>
                </a:solidFill>
                <a:latin typeface="Arial"/>
                <a:cs typeface="Arial"/>
              </a:rPr>
              <a:t>G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r>
              <a:rPr sz="1000" spc="-1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endParaRPr sz="1000">
              <a:latin typeface="Arial"/>
              <a:cs typeface="Arial"/>
            </a:endParaRPr>
          </a:p>
        </p:txBody>
      </p:sp>
      <p:sp>
        <p:nvSpPr>
          <p:cNvPr id="69" name="object 71">
            <a:extLst>
              <a:ext uri="{FF2B5EF4-FFF2-40B4-BE49-F238E27FC236}">
                <a16:creationId xmlns:a16="http://schemas.microsoft.com/office/drawing/2014/main" id="{472FA674-E60C-42D7-ADF3-DBD2050722F3}"/>
              </a:ext>
            </a:extLst>
          </p:cNvPr>
          <p:cNvSpPr/>
          <p:nvPr/>
        </p:nvSpPr>
        <p:spPr>
          <a:xfrm>
            <a:off x="7376159" y="4943855"/>
            <a:ext cx="371855" cy="36575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2">
            <a:extLst>
              <a:ext uri="{FF2B5EF4-FFF2-40B4-BE49-F238E27FC236}">
                <a16:creationId xmlns:a16="http://schemas.microsoft.com/office/drawing/2014/main" id="{45EEB21A-213C-4452-8A9F-DE8C339B1503}"/>
              </a:ext>
            </a:extLst>
          </p:cNvPr>
          <p:cNvSpPr txBox="1"/>
          <p:nvPr/>
        </p:nvSpPr>
        <p:spPr>
          <a:xfrm>
            <a:off x="8611361" y="3839931"/>
            <a:ext cx="46609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T</a:t>
            </a:r>
            <a:r>
              <a:rPr sz="1000" spc="-35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1000" spc="-10" dirty="0">
                <a:solidFill>
                  <a:srgbClr val="313131"/>
                </a:solidFill>
                <a:latin typeface="Arial"/>
                <a:cs typeface="Arial"/>
              </a:rPr>
              <a:t>g</a:t>
            </a:r>
            <a:r>
              <a:rPr sz="1000" spc="3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endParaRPr sz="1000">
              <a:latin typeface="Arial"/>
              <a:cs typeface="Arial"/>
            </a:endParaRPr>
          </a:p>
        </p:txBody>
      </p:sp>
      <p:sp>
        <p:nvSpPr>
          <p:cNvPr id="71" name="object 73">
            <a:extLst>
              <a:ext uri="{FF2B5EF4-FFF2-40B4-BE49-F238E27FC236}">
                <a16:creationId xmlns:a16="http://schemas.microsoft.com/office/drawing/2014/main" id="{3D35D51C-02C6-4B37-996E-1B016DA1481E}"/>
              </a:ext>
            </a:extLst>
          </p:cNvPr>
          <p:cNvSpPr/>
          <p:nvPr/>
        </p:nvSpPr>
        <p:spPr>
          <a:xfrm>
            <a:off x="8656319" y="3486911"/>
            <a:ext cx="371855" cy="3657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4">
            <a:extLst>
              <a:ext uri="{FF2B5EF4-FFF2-40B4-BE49-F238E27FC236}">
                <a16:creationId xmlns:a16="http://schemas.microsoft.com/office/drawing/2014/main" id="{3A625059-C667-4FCF-9CED-1888C25999AB}"/>
              </a:ext>
            </a:extLst>
          </p:cNvPr>
          <p:cNvSpPr txBox="1"/>
          <p:nvPr/>
        </p:nvSpPr>
        <p:spPr>
          <a:xfrm>
            <a:off x="8660383" y="6055332"/>
            <a:ext cx="466725" cy="154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T</a:t>
            </a:r>
            <a:r>
              <a:rPr sz="1000" spc="-35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1000" spc="-10" dirty="0">
                <a:solidFill>
                  <a:srgbClr val="313131"/>
                </a:solidFill>
                <a:latin typeface="Arial"/>
                <a:cs typeface="Arial"/>
              </a:rPr>
              <a:t>g</a:t>
            </a:r>
            <a:r>
              <a:rPr sz="1000" spc="3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000" spc="-9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1000" spc="75" dirty="0">
                <a:solidFill>
                  <a:srgbClr val="313131"/>
                </a:solidFill>
                <a:latin typeface="Arial"/>
                <a:cs typeface="Arial"/>
              </a:rPr>
              <a:t>W</a:t>
            </a:r>
            <a:endParaRPr sz="1000">
              <a:latin typeface="Arial"/>
              <a:cs typeface="Arial"/>
            </a:endParaRPr>
          </a:p>
        </p:txBody>
      </p:sp>
      <p:sp>
        <p:nvSpPr>
          <p:cNvPr id="73" name="object 75">
            <a:extLst>
              <a:ext uri="{FF2B5EF4-FFF2-40B4-BE49-F238E27FC236}">
                <a16:creationId xmlns:a16="http://schemas.microsoft.com/office/drawing/2014/main" id="{6A708427-5101-490D-A1F8-788D6285B875}"/>
              </a:ext>
            </a:extLst>
          </p:cNvPr>
          <p:cNvSpPr/>
          <p:nvPr/>
        </p:nvSpPr>
        <p:spPr>
          <a:xfrm>
            <a:off x="8705088" y="5699759"/>
            <a:ext cx="371855" cy="3657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7">
            <a:extLst>
              <a:ext uri="{FF2B5EF4-FFF2-40B4-BE49-F238E27FC236}">
                <a16:creationId xmlns:a16="http://schemas.microsoft.com/office/drawing/2014/main" id="{DF397B76-042F-4B2C-991C-9DA4EBBE3D3F}"/>
              </a:ext>
            </a:extLst>
          </p:cNvPr>
          <p:cNvSpPr txBox="1">
            <a:spLocks/>
          </p:cNvSpPr>
          <p:nvPr/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/>
            <a:r>
              <a:rPr lang="af-ZA" spc="-5"/>
              <a:t>Confidential</a:t>
            </a:r>
            <a:endParaRPr lang="af-ZA" spc="-5" dirty="0"/>
          </a:p>
        </p:txBody>
      </p:sp>
    </p:spTree>
    <p:extLst>
      <p:ext uri="{BB962C8B-B14F-4D97-AF65-F5344CB8AC3E}">
        <p14:creationId xmlns:p14="http://schemas.microsoft.com/office/powerpoint/2010/main" val="418110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간판은 상점이나 영업소의 얼굴 입니다</a:t>
            </a:r>
            <a:r>
              <a:rPr lang="en-US" altLang="ko-KR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.</a:t>
            </a:r>
            <a:endParaRPr lang="ko-KR" altLang="en-US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180ABC-D20E-49F5-8C36-99126C708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269340"/>
            <a:ext cx="4664676" cy="4298950"/>
          </a:xfrm>
        </p:spPr>
        <p:txBody>
          <a:bodyPr>
            <a:normAutofit lnSpcReduction="10000"/>
          </a:bodyPr>
          <a:lstStyle/>
          <a:p>
            <a:pPr latinLnBrk="0"/>
            <a:r>
              <a:rPr lang="ko-KR" altLang="ko-KR" dirty="0"/>
              <a:t>간판</a:t>
            </a:r>
            <a:r>
              <a:rPr lang="ko-KR" altLang="en-US" dirty="0"/>
              <a:t>은</a:t>
            </a:r>
            <a:r>
              <a:rPr lang="en-US" altLang="ko-KR" dirty="0"/>
              <a:t> </a:t>
            </a:r>
            <a:r>
              <a:rPr lang="ko-KR" altLang="ko-KR" dirty="0"/>
              <a:t>기관</a:t>
            </a:r>
            <a:r>
              <a:rPr lang="en-US" altLang="ko-KR" dirty="0"/>
              <a:t>, </a:t>
            </a:r>
            <a:r>
              <a:rPr lang="ko-KR" altLang="ko-KR" dirty="0"/>
              <a:t>상점</a:t>
            </a:r>
            <a:r>
              <a:rPr lang="en-US" altLang="ko-KR" dirty="0"/>
              <a:t>, </a:t>
            </a:r>
            <a:r>
              <a:rPr lang="ko-KR" altLang="ko-KR" dirty="0"/>
              <a:t>영업소</a:t>
            </a:r>
            <a:r>
              <a:rPr lang="en-US" altLang="ko-KR" dirty="0"/>
              <a:t> </a:t>
            </a:r>
            <a:r>
              <a:rPr lang="ko-KR" altLang="en-US" dirty="0"/>
              <a:t>등의</a:t>
            </a:r>
            <a:r>
              <a:rPr lang="en-US" altLang="ko-KR" dirty="0"/>
              <a:t> </a:t>
            </a:r>
            <a:r>
              <a:rPr lang="ko-KR" altLang="ko-KR" dirty="0"/>
              <a:t>이름이나</a:t>
            </a:r>
            <a:r>
              <a:rPr lang="en-US" altLang="ko-KR" dirty="0"/>
              <a:t> </a:t>
            </a:r>
            <a:r>
              <a:rPr lang="ko-KR" altLang="ko-KR" dirty="0"/>
              <a:t>판매</a:t>
            </a:r>
            <a:r>
              <a:rPr lang="en-US" altLang="ko-KR" dirty="0"/>
              <a:t> </a:t>
            </a:r>
            <a:r>
              <a:rPr lang="ko-KR" altLang="en-US" dirty="0"/>
              <a:t>간판</a:t>
            </a:r>
            <a:r>
              <a:rPr lang="en-US" altLang="ko-KR" dirty="0"/>
              <a:t>, </a:t>
            </a:r>
            <a:r>
              <a:rPr lang="ko-KR" altLang="ko-KR" dirty="0"/>
              <a:t>업종</a:t>
            </a:r>
            <a:r>
              <a:rPr lang="en-US" altLang="ko-KR" dirty="0"/>
              <a:t> </a:t>
            </a:r>
            <a:r>
              <a:rPr lang="ko-KR" altLang="en-US" dirty="0"/>
              <a:t>등을</a:t>
            </a:r>
            <a:r>
              <a:rPr lang="en-US" altLang="ko-KR" dirty="0"/>
              <a:t> </a:t>
            </a:r>
            <a:r>
              <a:rPr lang="ko-KR" altLang="ko-KR" dirty="0"/>
              <a:t>써서</a:t>
            </a:r>
            <a:r>
              <a:rPr lang="en-US" altLang="ko-KR" dirty="0"/>
              <a:t> </a:t>
            </a:r>
            <a:r>
              <a:rPr lang="ko-KR" altLang="ko-KR" dirty="0"/>
              <a:t>사람들의</a:t>
            </a:r>
            <a:r>
              <a:rPr lang="en-US" altLang="ko-KR" dirty="0"/>
              <a:t> </a:t>
            </a:r>
            <a:r>
              <a:rPr lang="ko-KR" altLang="ko-KR" dirty="0"/>
              <a:t>눈에</a:t>
            </a:r>
            <a:r>
              <a:rPr lang="en-US" altLang="ko-KR" dirty="0"/>
              <a:t> </a:t>
            </a:r>
            <a:r>
              <a:rPr lang="ko-KR" altLang="ko-KR" dirty="0"/>
              <a:t>잘</a:t>
            </a:r>
            <a:r>
              <a:rPr lang="en-US" altLang="ko-KR" dirty="0"/>
              <a:t> </a:t>
            </a:r>
            <a:r>
              <a:rPr lang="ko-KR" altLang="ko-KR" dirty="0"/>
              <a:t>뜨이게</a:t>
            </a:r>
            <a:r>
              <a:rPr lang="en-US" altLang="ko-KR" dirty="0"/>
              <a:t> </a:t>
            </a:r>
            <a:r>
              <a:rPr lang="ko-KR" altLang="ko-KR" dirty="0"/>
              <a:t>걸거나</a:t>
            </a:r>
            <a:r>
              <a:rPr lang="en-US" altLang="ko-KR" dirty="0"/>
              <a:t> </a:t>
            </a:r>
            <a:r>
              <a:rPr lang="ko-KR" altLang="ko-KR" dirty="0"/>
              <a:t>붙이는</a:t>
            </a:r>
            <a:r>
              <a:rPr lang="en-US" altLang="ko-KR" dirty="0"/>
              <a:t> </a:t>
            </a:r>
            <a:r>
              <a:rPr lang="ko-KR" altLang="ko-KR" dirty="0"/>
              <a:t>표지를 말한다</a:t>
            </a:r>
            <a:r>
              <a:rPr lang="en-US" altLang="ko-KR" dirty="0"/>
              <a:t>.</a:t>
            </a:r>
            <a:endParaRPr lang="ko-KR" altLang="ko-KR" dirty="0"/>
          </a:p>
          <a:p>
            <a:r>
              <a:rPr lang="ko-KR" altLang="en-US" dirty="0"/>
              <a:t>간판은 사람들에게 이목을 </a:t>
            </a:r>
            <a:r>
              <a:rPr lang="ko-KR" altLang="en-US" dirty="0" err="1"/>
              <a:t>끌기위해</a:t>
            </a:r>
            <a:r>
              <a:rPr lang="ko-KR" altLang="en-US" dirty="0"/>
              <a:t> 간판을 크고</a:t>
            </a:r>
            <a:r>
              <a:rPr lang="en-US" altLang="ko-KR" dirty="0"/>
              <a:t>, </a:t>
            </a:r>
            <a:r>
              <a:rPr lang="ko-KR" altLang="en-US" dirty="0"/>
              <a:t>좀더 밝고</a:t>
            </a:r>
            <a:r>
              <a:rPr lang="en-US" altLang="ko-KR" dirty="0"/>
              <a:t>, </a:t>
            </a:r>
            <a:r>
              <a:rPr lang="ko-KR" altLang="en-US" dirty="0"/>
              <a:t>다양한 </a:t>
            </a:r>
            <a:r>
              <a:rPr lang="ko-KR" altLang="en-US" dirty="0" err="1"/>
              <a:t>색감들으로</a:t>
            </a:r>
            <a:r>
              <a:rPr lang="ko-KR" altLang="en-US" dirty="0"/>
              <a:t> 눈을 자극시키는 것이 일반적이다</a:t>
            </a:r>
            <a:r>
              <a:rPr lang="en-US" altLang="ko-KR" dirty="0"/>
              <a:t>. </a:t>
            </a:r>
          </a:p>
          <a:p>
            <a:r>
              <a:rPr lang="ko-KR" altLang="en-US" dirty="0" err="1"/>
              <a:t>그러다보니</a:t>
            </a:r>
            <a:r>
              <a:rPr lang="ko-KR" altLang="en-US" dirty="0"/>
              <a:t> 건물에 맞지 않는 디자인으로 인해 오히려 지저분해 보이는 역효과가 나타나게 됐다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26F2389-CAF0-4105-B1CF-E41DE4C3B97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69340"/>
            <a:ext cx="5731510" cy="42989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제목 1">
            <a:extLst>
              <a:ext uri="{FF2B5EF4-FFF2-40B4-BE49-F238E27FC236}">
                <a16:creationId xmlns:a16="http://schemas.microsoft.com/office/drawing/2014/main" id="{600E040A-3A4E-4D3C-883D-7A0AD7AB957E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1.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사업배경</a:t>
            </a:r>
          </a:p>
        </p:txBody>
      </p:sp>
    </p:spTree>
    <p:extLst>
      <p:ext uri="{BB962C8B-B14F-4D97-AF65-F5344CB8AC3E}">
        <p14:creationId xmlns:p14="http://schemas.microsoft.com/office/powerpoint/2010/main" val="31034329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간판정보 중앙 배포 기능</a:t>
            </a: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8DECAC4-778B-4069-AE53-F3AACAED6ACF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4.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구축방안</a:t>
            </a: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03824583-9415-4725-9148-ACA694F519F5}"/>
              </a:ext>
            </a:extLst>
          </p:cNvPr>
          <p:cNvSpPr/>
          <p:nvPr/>
        </p:nvSpPr>
        <p:spPr>
          <a:xfrm>
            <a:off x="530351" y="2029967"/>
            <a:ext cx="6254496" cy="44074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1B78436A-DFBD-4D99-8227-D3F89093CE9B}"/>
              </a:ext>
            </a:extLst>
          </p:cNvPr>
          <p:cNvSpPr/>
          <p:nvPr/>
        </p:nvSpPr>
        <p:spPr>
          <a:xfrm>
            <a:off x="569976" y="2069592"/>
            <a:ext cx="6126480" cy="4279900"/>
          </a:xfrm>
          <a:custGeom>
            <a:avLst/>
            <a:gdLst/>
            <a:ahLst/>
            <a:cxnLst/>
            <a:rect l="l" t="t" r="r" b="b"/>
            <a:pathLst>
              <a:path w="6126480" h="4279900">
                <a:moveTo>
                  <a:pt x="0" y="4279392"/>
                </a:moveTo>
                <a:lnTo>
                  <a:pt x="6126480" y="4279392"/>
                </a:lnTo>
                <a:lnTo>
                  <a:pt x="6126480" y="0"/>
                </a:lnTo>
                <a:lnTo>
                  <a:pt x="0" y="0"/>
                </a:lnTo>
                <a:lnTo>
                  <a:pt x="0" y="427939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1EC184B9-0DD6-4A29-8D5B-D089A2343415}"/>
              </a:ext>
            </a:extLst>
          </p:cNvPr>
          <p:cNvSpPr/>
          <p:nvPr/>
        </p:nvSpPr>
        <p:spPr>
          <a:xfrm>
            <a:off x="569976" y="2069592"/>
            <a:ext cx="6126480" cy="4279900"/>
          </a:xfrm>
          <a:custGeom>
            <a:avLst/>
            <a:gdLst/>
            <a:ahLst/>
            <a:cxnLst/>
            <a:rect l="l" t="t" r="r" b="b"/>
            <a:pathLst>
              <a:path w="6126480" h="4279900">
                <a:moveTo>
                  <a:pt x="0" y="4279392"/>
                </a:moveTo>
                <a:lnTo>
                  <a:pt x="6126480" y="4279392"/>
                </a:lnTo>
                <a:lnTo>
                  <a:pt x="6126480" y="0"/>
                </a:lnTo>
                <a:lnTo>
                  <a:pt x="0" y="0"/>
                </a:lnTo>
                <a:lnTo>
                  <a:pt x="0" y="4279392"/>
                </a:lnTo>
                <a:close/>
              </a:path>
            </a:pathLst>
          </a:custGeom>
          <a:ln w="6102">
            <a:solidFill>
              <a:srgbClr val="D7D7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C7513762-5CE5-46C4-BB70-635E7779B9CC}"/>
              </a:ext>
            </a:extLst>
          </p:cNvPr>
          <p:cNvSpPr/>
          <p:nvPr/>
        </p:nvSpPr>
        <p:spPr>
          <a:xfrm>
            <a:off x="8955023" y="2029967"/>
            <a:ext cx="2993135" cy="18227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016A0838-A321-478E-AB91-B1C9A0C2F195}"/>
              </a:ext>
            </a:extLst>
          </p:cNvPr>
          <p:cNvSpPr/>
          <p:nvPr/>
        </p:nvSpPr>
        <p:spPr>
          <a:xfrm>
            <a:off x="8994647" y="2069592"/>
            <a:ext cx="2865120" cy="1694814"/>
          </a:xfrm>
          <a:custGeom>
            <a:avLst/>
            <a:gdLst/>
            <a:ahLst/>
            <a:cxnLst/>
            <a:rect l="l" t="t" r="r" b="b"/>
            <a:pathLst>
              <a:path w="2865120" h="1694814">
                <a:moveTo>
                  <a:pt x="0" y="1694687"/>
                </a:moveTo>
                <a:lnTo>
                  <a:pt x="2865120" y="1694687"/>
                </a:lnTo>
                <a:lnTo>
                  <a:pt x="2865120" y="0"/>
                </a:lnTo>
                <a:lnTo>
                  <a:pt x="0" y="0"/>
                </a:lnTo>
                <a:lnTo>
                  <a:pt x="0" y="16946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4DFAD555-C4BE-4400-B6B9-D6BF1FA8321A}"/>
              </a:ext>
            </a:extLst>
          </p:cNvPr>
          <p:cNvSpPr/>
          <p:nvPr/>
        </p:nvSpPr>
        <p:spPr>
          <a:xfrm>
            <a:off x="8994647" y="2069592"/>
            <a:ext cx="2865120" cy="1694814"/>
          </a:xfrm>
          <a:custGeom>
            <a:avLst/>
            <a:gdLst/>
            <a:ahLst/>
            <a:cxnLst/>
            <a:rect l="l" t="t" r="r" b="b"/>
            <a:pathLst>
              <a:path w="2865120" h="1694814">
                <a:moveTo>
                  <a:pt x="0" y="1694687"/>
                </a:moveTo>
                <a:lnTo>
                  <a:pt x="2865120" y="1694687"/>
                </a:lnTo>
                <a:lnTo>
                  <a:pt x="2865120" y="0"/>
                </a:lnTo>
                <a:lnTo>
                  <a:pt x="0" y="0"/>
                </a:lnTo>
                <a:lnTo>
                  <a:pt x="0" y="1694687"/>
                </a:lnTo>
                <a:close/>
              </a:path>
            </a:pathLst>
          </a:custGeom>
          <a:ln w="6102">
            <a:solidFill>
              <a:srgbClr val="D7D7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4">
            <a:extLst>
              <a:ext uri="{FF2B5EF4-FFF2-40B4-BE49-F238E27FC236}">
                <a16:creationId xmlns:a16="http://schemas.microsoft.com/office/drawing/2014/main" id="{8485D5CE-066D-4285-B513-F435AFEDD632}"/>
              </a:ext>
            </a:extLst>
          </p:cNvPr>
          <p:cNvSpPr/>
          <p:nvPr/>
        </p:nvSpPr>
        <p:spPr>
          <a:xfrm>
            <a:off x="10143743" y="2724911"/>
            <a:ext cx="694944" cy="5791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5">
            <a:extLst>
              <a:ext uri="{FF2B5EF4-FFF2-40B4-BE49-F238E27FC236}">
                <a16:creationId xmlns:a16="http://schemas.microsoft.com/office/drawing/2014/main" id="{8F66A882-44BB-44A9-AA83-6FE4F3244FA7}"/>
              </a:ext>
            </a:extLst>
          </p:cNvPr>
          <p:cNvSpPr/>
          <p:nvPr/>
        </p:nvSpPr>
        <p:spPr>
          <a:xfrm>
            <a:off x="9784080" y="3304032"/>
            <a:ext cx="1414272" cy="15849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6">
            <a:extLst>
              <a:ext uri="{FF2B5EF4-FFF2-40B4-BE49-F238E27FC236}">
                <a16:creationId xmlns:a16="http://schemas.microsoft.com/office/drawing/2014/main" id="{B5036036-B9C3-4494-9084-895710FC8C89}"/>
              </a:ext>
            </a:extLst>
          </p:cNvPr>
          <p:cNvSpPr/>
          <p:nvPr/>
        </p:nvSpPr>
        <p:spPr>
          <a:xfrm>
            <a:off x="4413503" y="4212335"/>
            <a:ext cx="1828800" cy="1645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7">
            <a:extLst>
              <a:ext uri="{FF2B5EF4-FFF2-40B4-BE49-F238E27FC236}">
                <a16:creationId xmlns:a16="http://schemas.microsoft.com/office/drawing/2014/main" id="{FE746168-456F-42CA-8F29-DA0170D7237D}"/>
              </a:ext>
            </a:extLst>
          </p:cNvPr>
          <p:cNvSpPr/>
          <p:nvPr/>
        </p:nvSpPr>
        <p:spPr>
          <a:xfrm>
            <a:off x="4864608" y="3462528"/>
            <a:ext cx="890015" cy="6339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8">
            <a:extLst>
              <a:ext uri="{FF2B5EF4-FFF2-40B4-BE49-F238E27FC236}">
                <a16:creationId xmlns:a16="http://schemas.microsoft.com/office/drawing/2014/main" id="{36D0BE42-6F4B-46B1-95E3-AA54CD4BBF77}"/>
              </a:ext>
            </a:extLst>
          </p:cNvPr>
          <p:cNvSpPr/>
          <p:nvPr/>
        </p:nvSpPr>
        <p:spPr>
          <a:xfrm>
            <a:off x="4931664" y="3553967"/>
            <a:ext cx="487679" cy="2926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9">
            <a:extLst>
              <a:ext uri="{FF2B5EF4-FFF2-40B4-BE49-F238E27FC236}">
                <a16:creationId xmlns:a16="http://schemas.microsoft.com/office/drawing/2014/main" id="{4F39F62D-C818-44B1-8587-37CA8119D05F}"/>
              </a:ext>
            </a:extLst>
          </p:cNvPr>
          <p:cNvSpPr/>
          <p:nvPr/>
        </p:nvSpPr>
        <p:spPr>
          <a:xfrm>
            <a:off x="938783" y="3456432"/>
            <a:ext cx="652272" cy="6461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DFCB189F-B90A-4BBA-A972-6A91AF38F916}"/>
              </a:ext>
            </a:extLst>
          </p:cNvPr>
          <p:cNvSpPr txBox="1"/>
          <p:nvPr/>
        </p:nvSpPr>
        <p:spPr>
          <a:xfrm>
            <a:off x="768807" y="4161583"/>
            <a:ext cx="873125" cy="361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895" marR="5080" indent="-36830">
              <a:lnSpc>
                <a:spcPct val="100000"/>
              </a:lnSpc>
            </a:pPr>
            <a:r>
              <a:rPr sz="1200" spc="40" dirty="0">
                <a:solidFill>
                  <a:srgbClr val="999999"/>
                </a:solidFill>
                <a:latin typeface="Arial"/>
                <a:cs typeface="Arial"/>
              </a:rPr>
              <a:t>M</a:t>
            </a:r>
            <a:r>
              <a:rPr sz="1200" spc="25" dirty="0">
                <a:solidFill>
                  <a:srgbClr val="999999"/>
                </a:solidFill>
                <a:latin typeface="Arial"/>
                <a:cs typeface="Arial"/>
              </a:rPr>
              <a:t>i</a:t>
            </a:r>
            <a:r>
              <a:rPr sz="1200" spc="-5" dirty="0">
                <a:solidFill>
                  <a:srgbClr val="999999"/>
                </a:solidFill>
                <a:latin typeface="Arial"/>
                <a:cs typeface="Arial"/>
              </a:rPr>
              <a:t>dd</a:t>
            </a:r>
            <a:r>
              <a:rPr sz="1200" spc="15" dirty="0">
                <a:solidFill>
                  <a:srgbClr val="999999"/>
                </a:solidFill>
                <a:latin typeface="Arial"/>
                <a:cs typeface="Arial"/>
              </a:rPr>
              <a:t>l</a:t>
            </a:r>
            <a:r>
              <a:rPr sz="1200" spc="-45" dirty="0">
                <a:solidFill>
                  <a:srgbClr val="999999"/>
                </a:solidFill>
                <a:latin typeface="Arial"/>
                <a:cs typeface="Arial"/>
              </a:rPr>
              <a:t>e</a:t>
            </a:r>
            <a:r>
              <a:rPr sz="1200" spc="75" dirty="0">
                <a:solidFill>
                  <a:srgbClr val="999999"/>
                </a:solidFill>
                <a:latin typeface="Arial"/>
                <a:cs typeface="Arial"/>
              </a:rPr>
              <a:t>-</a:t>
            </a:r>
            <a:r>
              <a:rPr sz="1200" spc="40" dirty="0">
                <a:solidFill>
                  <a:srgbClr val="999999"/>
                </a:solidFill>
                <a:latin typeface="Arial"/>
                <a:cs typeface="Arial"/>
              </a:rPr>
              <a:t>w</a:t>
            </a:r>
            <a:r>
              <a:rPr sz="1200" spc="-50" dirty="0">
                <a:solidFill>
                  <a:srgbClr val="999999"/>
                </a:solidFill>
                <a:latin typeface="Arial"/>
                <a:cs typeface="Arial"/>
              </a:rPr>
              <a:t>a</a:t>
            </a:r>
            <a:r>
              <a:rPr sz="1200" spc="25" dirty="0">
                <a:solidFill>
                  <a:srgbClr val="999999"/>
                </a:solidFill>
                <a:latin typeface="Arial"/>
                <a:cs typeface="Arial"/>
              </a:rPr>
              <a:t>r</a:t>
            </a:r>
            <a:r>
              <a:rPr sz="1200" spc="-50" dirty="0">
                <a:solidFill>
                  <a:srgbClr val="999999"/>
                </a:solidFill>
                <a:latin typeface="Arial"/>
                <a:cs typeface="Arial"/>
              </a:rPr>
              <a:t>e</a:t>
            </a:r>
            <a:r>
              <a:rPr sz="1200" spc="-25" dirty="0">
                <a:solidFill>
                  <a:srgbClr val="999999"/>
                </a:solidFill>
                <a:latin typeface="Arial"/>
                <a:cs typeface="Arial"/>
              </a:rPr>
              <a:t> </a:t>
            </a:r>
            <a:r>
              <a:rPr sz="1200" spc="-30" dirty="0">
                <a:solidFill>
                  <a:srgbClr val="999999"/>
                </a:solidFill>
                <a:latin typeface="Arial"/>
                <a:cs typeface="Arial"/>
              </a:rPr>
              <a:t>(Co</a:t>
            </a:r>
            <a:r>
              <a:rPr sz="1200" spc="-5" dirty="0">
                <a:solidFill>
                  <a:srgbClr val="999999"/>
                </a:solidFill>
                <a:latin typeface="Arial"/>
                <a:cs typeface="Arial"/>
              </a:rPr>
              <a:t>n</a:t>
            </a:r>
            <a:r>
              <a:rPr sz="1200" spc="-40" dirty="0">
                <a:solidFill>
                  <a:srgbClr val="999999"/>
                </a:solidFill>
                <a:latin typeface="Arial"/>
                <a:cs typeface="Arial"/>
              </a:rPr>
              <a:t>ve</a:t>
            </a:r>
            <a:r>
              <a:rPr sz="1200" spc="25" dirty="0">
                <a:solidFill>
                  <a:srgbClr val="999999"/>
                </a:solidFill>
                <a:latin typeface="Arial"/>
                <a:cs typeface="Arial"/>
              </a:rPr>
              <a:t>r</a:t>
            </a:r>
            <a:r>
              <a:rPr sz="1200" spc="50" dirty="0">
                <a:solidFill>
                  <a:srgbClr val="999999"/>
                </a:solidFill>
                <a:latin typeface="Arial"/>
                <a:cs typeface="Arial"/>
              </a:rPr>
              <a:t>te</a:t>
            </a:r>
            <a:r>
              <a:rPr sz="1200" spc="20" dirty="0">
                <a:solidFill>
                  <a:srgbClr val="999999"/>
                </a:solidFill>
                <a:latin typeface="Arial"/>
                <a:cs typeface="Arial"/>
              </a:rPr>
              <a:t>r</a:t>
            </a:r>
            <a:r>
              <a:rPr sz="1200" spc="25" dirty="0">
                <a:solidFill>
                  <a:srgbClr val="999999"/>
                </a:solidFill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CB019B3D-B706-44BF-863B-C562149A4E46}"/>
              </a:ext>
            </a:extLst>
          </p:cNvPr>
          <p:cNvSpPr/>
          <p:nvPr/>
        </p:nvSpPr>
        <p:spPr>
          <a:xfrm>
            <a:off x="1556168" y="3744467"/>
            <a:ext cx="3316604" cy="76200"/>
          </a:xfrm>
          <a:custGeom>
            <a:avLst/>
            <a:gdLst/>
            <a:ahLst/>
            <a:cxnLst/>
            <a:rect l="l" t="t" r="r" b="b"/>
            <a:pathLst>
              <a:path w="3316604" h="76200">
                <a:moveTo>
                  <a:pt x="3265513" y="38099"/>
                </a:moveTo>
                <a:lnTo>
                  <a:pt x="3240113" y="76199"/>
                </a:lnTo>
                <a:lnTo>
                  <a:pt x="3303613" y="44449"/>
                </a:lnTo>
                <a:lnTo>
                  <a:pt x="3265513" y="44449"/>
                </a:lnTo>
                <a:lnTo>
                  <a:pt x="3265513" y="38099"/>
                </a:lnTo>
                <a:close/>
              </a:path>
              <a:path w="3316604" h="76200">
                <a:moveTo>
                  <a:pt x="37935" y="0"/>
                </a:moveTo>
                <a:lnTo>
                  <a:pt x="23875" y="2666"/>
                </a:lnTo>
                <a:lnTo>
                  <a:pt x="12187" y="9988"/>
                </a:lnTo>
                <a:lnTo>
                  <a:pt x="3889" y="20947"/>
                </a:lnTo>
                <a:lnTo>
                  <a:pt x="0" y="34525"/>
                </a:lnTo>
                <a:lnTo>
                  <a:pt x="2338" y="49868"/>
                </a:lnTo>
                <a:lnTo>
                  <a:pt x="8980" y="62266"/>
                </a:lnTo>
                <a:lnTo>
                  <a:pt x="19037" y="71081"/>
                </a:lnTo>
                <a:lnTo>
                  <a:pt x="31618" y="75677"/>
                </a:lnTo>
                <a:lnTo>
                  <a:pt x="47837" y="73701"/>
                </a:lnTo>
                <a:lnTo>
                  <a:pt x="60756" y="67637"/>
                </a:lnTo>
                <a:lnTo>
                  <a:pt x="69975" y="58299"/>
                </a:lnTo>
                <a:lnTo>
                  <a:pt x="75095" y="46497"/>
                </a:lnTo>
                <a:lnTo>
                  <a:pt x="74895" y="44449"/>
                </a:lnTo>
                <a:lnTo>
                  <a:pt x="37935" y="44449"/>
                </a:lnTo>
                <a:lnTo>
                  <a:pt x="37935" y="31749"/>
                </a:lnTo>
                <a:lnTo>
                  <a:pt x="73657" y="31749"/>
                </a:lnTo>
                <a:lnTo>
                  <a:pt x="73455" y="29675"/>
                </a:lnTo>
                <a:lnTo>
                  <a:pt x="67863" y="16375"/>
                </a:lnTo>
                <a:lnTo>
                  <a:pt x="59083" y="6847"/>
                </a:lnTo>
                <a:lnTo>
                  <a:pt x="47877" y="1341"/>
                </a:lnTo>
                <a:lnTo>
                  <a:pt x="37935" y="0"/>
                </a:lnTo>
                <a:close/>
              </a:path>
              <a:path w="3316604" h="76200">
                <a:moveTo>
                  <a:pt x="73657" y="31749"/>
                </a:moveTo>
                <a:lnTo>
                  <a:pt x="37935" y="31749"/>
                </a:lnTo>
                <a:lnTo>
                  <a:pt x="37935" y="44449"/>
                </a:lnTo>
                <a:lnTo>
                  <a:pt x="74895" y="44449"/>
                </a:lnTo>
                <a:lnTo>
                  <a:pt x="73657" y="31749"/>
                </a:lnTo>
                <a:close/>
              </a:path>
              <a:path w="3316604" h="76200">
                <a:moveTo>
                  <a:pt x="3261280" y="31749"/>
                </a:moveTo>
                <a:lnTo>
                  <a:pt x="73657" y="31749"/>
                </a:lnTo>
                <a:lnTo>
                  <a:pt x="74895" y="44449"/>
                </a:lnTo>
                <a:lnTo>
                  <a:pt x="3261280" y="44449"/>
                </a:lnTo>
                <a:lnTo>
                  <a:pt x="3265513" y="38099"/>
                </a:lnTo>
                <a:lnTo>
                  <a:pt x="3261280" y="31749"/>
                </a:lnTo>
                <a:close/>
              </a:path>
              <a:path w="3316604" h="76200">
                <a:moveTo>
                  <a:pt x="3303613" y="31749"/>
                </a:moveTo>
                <a:lnTo>
                  <a:pt x="3265513" y="31749"/>
                </a:lnTo>
                <a:lnTo>
                  <a:pt x="3265513" y="44449"/>
                </a:lnTo>
                <a:lnTo>
                  <a:pt x="3303613" y="44449"/>
                </a:lnTo>
                <a:lnTo>
                  <a:pt x="3316313" y="38099"/>
                </a:lnTo>
                <a:lnTo>
                  <a:pt x="3303613" y="31749"/>
                </a:lnTo>
                <a:close/>
              </a:path>
              <a:path w="3316604" h="76200">
                <a:moveTo>
                  <a:pt x="3240113" y="0"/>
                </a:moveTo>
                <a:lnTo>
                  <a:pt x="3265513" y="38099"/>
                </a:lnTo>
                <a:lnTo>
                  <a:pt x="3265513" y="31749"/>
                </a:lnTo>
                <a:lnTo>
                  <a:pt x="3303613" y="31749"/>
                </a:lnTo>
                <a:lnTo>
                  <a:pt x="3240113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BDB31D2F-6F51-4A36-9AD9-1A4A8E187F98}"/>
              </a:ext>
            </a:extLst>
          </p:cNvPr>
          <p:cNvSpPr/>
          <p:nvPr/>
        </p:nvSpPr>
        <p:spPr>
          <a:xfrm>
            <a:off x="2737104" y="3255264"/>
            <a:ext cx="323088" cy="3230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A6A03492-4566-4195-95EE-D6516155578A}"/>
              </a:ext>
            </a:extLst>
          </p:cNvPr>
          <p:cNvSpPr/>
          <p:nvPr/>
        </p:nvSpPr>
        <p:spPr>
          <a:xfrm>
            <a:off x="7278623" y="2484120"/>
            <a:ext cx="3261360" cy="711200"/>
          </a:xfrm>
          <a:custGeom>
            <a:avLst/>
            <a:gdLst/>
            <a:ahLst/>
            <a:cxnLst/>
            <a:rect l="l" t="t" r="r" b="b"/>
            <a:pathLst>
              <a:path w="3261359" h="711200">
                <a:moveTo>
                  <a:pt x="3230626" y="0"/>
                </a:moveTo>
                <a:lnTo>
                  <a:pt x="0" y="0"/>
                </a:lnTo>
                <a:lnTo>
                  <a:pt x="0" y="710691"/>
                </a:lnTo>
                <a:lnTo>
                  <a:pt x="30479" y="710691"/>
                </a:lnTo>
                <a:lnTo>
                  <a:pt x="30479" y="30479"/>
                </a:lnTo>
                <a:lnTo>
                  <a:pt x="15240" y="30479"/>
                </a:lnTo>
                <a:lnTo>
                  <a:pt x="30479" y="15239"/>
                </a:lnTo>
                <a:lnTo>
                  <a:pt x="3230626" y="15239"/>
                </a:lnTo>
                <a:lnTo>
                  <a:pt x="3230626" y="0"/>
                </a:lnTo>
                <a:close/>
              </a:path>
              <a:path w="3261359" h="711200">
                <a:moveTo>
                  <a:pt x="3169666" y="152400"/>
                </a:moveTo>
                <a:lnTo>
                  <a:pt x="3215385" y="243839"/>
                </a:lnTo>
                <a:lnTo>
                  <a:pt x="3245865" y="182879"/>
                </a:lnTo>
                <a:lnTo>
                  <a:pt x="3200146" y="182879"/>
                </a:lnTo>
                <a:lnTo>
                  <a:pt x="3200146" y="172720"/>
                </a:lnTo>
                <a:lnTo>
                  <a:pt x="3169666" y="152400"/>
                </a:lnTo>
                <a:close/>
              </a:path>
              <a:path w="3261359" h="711200">
                <a:moveTo>
                  <a:pt x="3200146" y="172720"/>
                </a:moveTo>
                <a:lnTo>
                  <a:pt x="3200146" y="182879"/>
                </a:lnTo>
                <a:lnTo>
                  <a:pt x="3215385" y="182879"/>
                </a:lnTo>
                <a:lnTo>
                  <a:pt x="3200146" y="172720"/>
                </a:lnTo>
                <a:close/>
              </a:path>
              <a:path w="3261359" h="711200">
                <a:moveTo>
                  <a:pt x="3200146" y="15239"/>
                </a:moveTo>
                <a:lnTo>
                  <a:pt x="3200146" y="172720"/>
                </a:lnTo>
                <a:lnTo>
                  <a:pt x="3215385" y="182879"/>
                </a:lnTo>
                <a:lnTo>
                  <a:pt x="3230626" y="172719"/>
                </a:lnTo>
                <a:lnTo>
                  <a:pt x="3230626" y="30479"/>
                </a:lnTo>
                <a:lnTo>
                  <a:pt x="3215385" y="30479"/>
                </a:lnTo>
                <a:lnTo>
                  <a:pt x="3200146" y="15239"/>
                </a:lnTo>
                <a:close/>
              </a:path>
              <a:path w="3261359" h="711200">
                <a:moveTo>
                  <a:pt x="3230626" y="172720"/>
                </a:moveTo>
                <a:lnTo>
                  <a:pt x="3215385" y="182879"/>
                </a:lnTo>
                <a:lnTo>
                  <a:pt x="3230626" y="182879"/>
                </a:lnTo>
                <a:lnTo>
                  <a:pt x="3230626" y="172720"/>
                </a:lnTo>
                <a:close/>
              </a:path>
              <a:path w="3261359" h="711200">
                <a:moveTo>
                  <a:pt x="3261105" y="152400"/>
                </a:moveTo>
                <a:lnTo>
                  <a:pt x="3230626" y="172720"/>
                </a:lnTo>
                <a:lnTo>
                  <a:pt x="3230626" y="182879"/>
                </a:lnTo>
                <a:lnTo>
                  <a:pt x="3245865" y="182879"/>
                </a:lnTo>
                <a:lnTo>
                  <a:pt x="3261105" y="152400"/>
                </a:lnTo>
                <a:close/>
              </a:path>
              <a:path w="3261359" h="711200">
                <a:moveTo>
                  <a:pt x="30479" y="15239"/>
                </a:moveTo>
                <a:lnTo>
                  <a:pt x="15240" y="30479"/>
                </a:lnTo>
                <a:lnTo>
                  <a:pt x="30479" y="30479"/>
                </a:lnTo>
                <a:lnTo>
                  <a:pt x="30479" y="15239"/>
                </a:lnTo>
                <a:close/>
              </a:path>
              <a:path w="3261359" h="711200">
                <a:moveTo>
                  <a:pt x="3200146" y="15239"/>
                </a:moveTo>
                <a:lnTo>
                  <a:pt x="30479" y="15239"/>
                </a:lnTo>
                <a:lnTo>
                  <a:pt x="30479" y="30479"/>
                </a:lnTo>
                <a:lnTo>
                  <a:pt x="3200146" y="30479"/>
                </a:lnTo>
                <a:lnTo>
                  <a:pt x="3200146" y="15239"/>
                </a:lnTo>
                <a:close/>
              </a:path>
              <a:path w="3261359" h="711200">
                <a:moveTo>
                  <a:pt x="3230626" y="15239"/>
                </a:moveTo>
                <a:lnTo>
                  <a:pt x="3200146" y="15239"/>
                </a:lnTo>
                <a:lnTo>
                  <a:pt x="3215385" y="30479"/>
                </a:lnTo>
                <a:lnTo>
                  <a:pt x="3230626" y="30479"/>
                </a:lnTo>
                <a:lnTo>
                  <a:pt x="3230626" y="15239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4">
            <a:extLst>
              <a:ext uri="{FF2B5EF4-FFF2-40B4-BE49-F238E27FC236}">
                <a16:creationId xmlns:a16="http://schemas.microsoft.com/office/drawing/2014/main" id="{7A49A56E-D1B4-4EF0-89DB-FD4097A0C183}"/>
              </a:ext>
            </a:extLst>
          </p:cNvPr>
          <p:cNvSpPr/>
          <p:nvPr/>
        </p:nvSpPr>
        <p:spPr>
          <a:xfrm>
            <a:off x="3285744" y="3249167"/>
            <a:ext cx="323088" cy="3230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5">
            <a:extLst>
              <a:ext uri="{FF2B5EF4-FFF2-40B4-BE49-F238E27FC236}">
                <a16:creationId xmlns:a16="http://schemas.microsoft.com/office/drawing/2014/main" id="{65A4BE7C-5BF3-49EF-A8D6-E63BCF5D6CB2}"/>
              </a:ext>
            </a:extLst>
          </p:cNvPr>
          <p:cNvSpPr/>
          <p:nvPr/>
        </p:nvSpPr>
        <p:spPr>
          <a:xfrm>
            <a:off x="8955023" y="3816096"/>
            <a:ext cx="2993135" cy="22067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6">
            <a:extLst>
              <a:ext uri="{FF2B5EF4-FFF2-40B4-BE49-F238E27FC236}">
                <a16:creationId xmlns:a16="http://schemas.microsoft.com/office/drawing/2014/main" id="{8154C72B-2F92-4242-A8EA-0AA7C77CA63C}"/>
              </a:ext>
            </a:extLst>
          </p:cNvPr>
          <p:cNvSpPr/>
          <p:nvPr/>
        </p:nvSpPr>
        <p:spPr>
          <a:xfrm>
            <a:off x="8994647" y="3855720"/>
            <a:ext cx="2865120" cy="2078989"/>
          </a:xfrm>
          <a:custGeom>
            <a:avLst/>
            <a:gdLst/>
            <a:ahLst/>
            <a:cxnLst/>
            <a:rect l="l" t="t" r="r" b="b"/>
            <a:pathLst>
              <a:path w="2865120" h="2078989">
                <a:moveTo>
                  <a:pt x="0" y="2078735"/>
                </a:moveTo>
                <a:lnTo>
                  <a:pt x="2865120" y="2078735"/>
                </a:lnTo>
                <a:lnTo>
                  <a:pt x="2865120" y="0"/>
                </a:lnTo>
                <a:lnTo>
                  <a:pt x="0" y="0"/>
                </a:lnTo>
                <a:lnTo>
                  <a:pt x="0" y="207873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7">
            <a:extLst>
              <a:ext uri="{FF2B5EF4-FFF2-40B4-BE49-F238E27FC236}">
                <a16:creationId xmlns:a16="http://schemas.microsoft.com/office/drawing/2014/main" id="{92660AB1-AC17-4614-8E11-6A43E60AE67D}"/>
              </a:ext>
            </a:extLst>
          </p:cNvPr>
          <p:cNvSpPr/>
          <p:nvPr/>
        </p:nvSpPr>
        <p:spPr>
          <a:xfrm>
            <a:off x="8994647" y="3855720"/>
            <a:ext cx="2865120" cy="2078989"/>
          </a:xfrm>
          <a:custGeom>
            <a:avLst/>
            <a:gdLst/>
            <a:ahLst/>
            <a:cxnLst/>
            <a:rect l="l" t="t" r="r" b="b"/>
            <a:pathLst>
              <a:path w="2865120" h="2078989">
                <a:moveTo>
                  <a:pt x="0" y="2078735"/>
                </a:moveTo>
                <a:lnTo>
                  <a:pt x="2865120" y="2078735"/>
                </a:lnTo>
                <a:lnTo>
                  <a:pt x="2865120" y="0"/>
                </a:lnTo>
                <a:lnTo>
                  <a:pt x="0" y="0"/>
                </a:lnTo>
                <a:lnTo>
                  <a:pt x="0" y="2078735"/>
                </a:lnTo>
                <a:close/>
              </a:path>
            </a:pathLst>
          </a:custGeom>
          <a:ln w="6102">
            <a:solidFill>
              <a:srgbClr val="D7D7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8">
            <a:extLst>
              <a:ext uri="{FF2B5EF4-FFF2-40B4-BE49-F238E27FC236}">
                <a16:creationId xmlns:a16="http://schemas.microsoft.com/office/drawing/2014/main" id="{901C4585-FC87-4B48-A515-BFD2DAA734B9}"/>
              </a:ext>
            </a:extLst>
          </p:cNvPr>
          <p:cNvSpPr/>
          <p:nvPr/>
        </p:nvSpPr>
        <p:spPr>
          <a:xfrm>
            <a:off x="10168128" y="4834128"/>
            <a:ext cx="701040" cy="57302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9">
            <a:extLst>
              <a:ext uri="{FF2B5EF4-FFF2-40B4-BE49-F238E27FC236}">
                <a16:creationId xmlns:a16="http://schemas.microsoft.com/office/drawing/2014/main" id="{4BDA950A-EE66-4D7C-B19A-7CB3DB97F5E9}"/>
              </a:ext>
            </a:extLst>
          </p:cNvPr>
          <p:cNvSpPr/>
          <p:nvPr/>
        </p:nvSpPr>
        <p:spPr>
          <a:xfrm>
            <a:off x="9808464" y="5413247"/>
            <a:ext cx="1420368" cy="1524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0">
            <a:extLst>
              <a:ext uri="{FF2B5EF4-FFF2-40B4-BE49-F238E27FC236}">
                <a16:creationId xmlns:a16="http://schemas.microsoft.com/office/drawing/2014/main" id="{4A132F30-8900-4CA4-9133-A6BAA3B0ADAF}"/>
              </a:ext>
            </a:extLst>
          </p:cNvPr>
          <p:cNvSpPr txBox="1"/>
          <p:nvPr/>
        </p:nvSpPr>
        <p:spPr>
          <a:xfrm>
            <a:off x="10690986" y="3943919"/>
            <a:ext cx="1146810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05" dirty="0">
                <a:solidFill>
                  <a:srgbClr val="313131"/>
                </a:solidFill>
                <a:latin typeface="Arial Unicode MS"/>
                <a:cs typeface="Arial Unicode MS"/>
              </a:rPr>
              <a:t>매장</a:t>
            </a:r>
            <a:r>
              <a:rPr sz="1200" spc="-5" dirty="0">
                <a:solidFill>
                  <a:srgbClr val="313131"/>
                </a:solidFill>
                <a:latin typeface="Arial"/>
                <a:cs typeface="Arial"/>
              </a:rPr>
              <a:t>(c</a:t>
            </a:r>
            <a:r>
              <a:rPr sz="1200" spc="-10" dirty="0">
                <a:solidFill>
                  <a:srgbClr val="313131"/>
                </a:solidFill>
                <a:latin typeface="Arial"/>
                <a:cs typeface="Arial"/>
              </a:rPr>
              <a:t>o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d</a:t>
            </a:r>
            <a:r>
              <a:rPr sz="1200" spc="-50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45" dirty="0">
                <a:solidFill>
                  <a:srgbClr val="313131"/>
                </a:solidFill>
                <a:latin typeface="Arial"/>
                <a:cs typeface="Arial"/>
              </a:rPr>
              <a:t>2000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sp>
        <p:nvSpPr>
          <p:cNvPr id="29" name="object 31">
            <a:extLst>
              <a:ext uri="{FF2B5EF4-FFF2-40B4-BE49-F238E27FC236}">
                <a16:creationId xmlns:a16="http://schemas.microsoft.com/office/drawing/2014/main" id="{0936FC64-72F6-48C2-B104-B65C16A8ECEE}"/>
              </a:ext>
            </a:extLst>
          </p:cNvPr>
          <p:cNvSpPr/>
          <p:nvPr/>
        </p:nvSpPr>
        <p:spPr>
          <a:xfrm>
            <a:off x="7278623" y="3691128"/>
            <a:ext cx="3289935" cy="1144905"/>
          </a:xfrm>
          <a:custGeom>
            <a:avLst/>
            <a:gdLst/>
            <a:ahLst/>
            <a:cxnLst/>
            <a:rect l="l" t="t" r="r" b="b"/>
            <a:pathLst>
              <a:path w="3289934" h="1144904">
                <a:moveTo>
                  <a:pt x="3197986" y="1053338"/>
                </a:moveTo>
                <a:lnTo>
                  <a:pt x="3243706" y="1144778"/>
                </a:lnTo>
                <a:lnTo>
                  <a:pt x="3274186" y="1083818"/>
                </a:lnTo>
                <a:lnTo>
                  <a:pt x="3228467" y="1083818"/>
                </a:lnTo>
                <a:lnTo>
                  <a:pt x="3228467" y="1073658"/>
                </a:lnTo>
                <a:lnTo>
                  <a:pt x="3197986" y="1053338"/>
                </a:lnTo>
                <a:close/>
              </a:path>
              <a:path w="3289934" h="1144904">
                <a:moveTo>
                  <a:pt x="3228467" y="1073658"/>
                </a:moveTo>
                <a:lnTo>
                  <a:pt x="3228467" y="1083818"/>
                </a:lnTo>
                <a:lnTo>
                  <a:pt x="3243706" y="1083818"/>
                </a:lnTo>
                <a:lnTo>
                  <a:pt x="3228467" y="1073658"/>
                </a:lnTo>
                <a:close/>
              </a:path>
              <a:path w="3289934" h="1144904">
                <a:moveTo>
                  <a:pt x="3228467" y="572389"/>
                </a:moveTo>
                <a:lnTo>
                  <a:pt x="3228467" y="1073658"/>
                </a:lnTo>
                <a:lnTo>
                  <a:pt x="3243706" y="1083818"/>
                </a:lnTo>
                <a:lnTo>
                  <a:pt x="3258946" y="1073658"/>
                </a:lnTo>
                <a:lnTo>
                  <a:pt x="3258947" y="587629"/>
                </a:lnTo>
                <a:lnTo>
                  <a:pt x="3243706" y="587629"/>
                </a:lnTo>
                <a:lnTo>
                  <a:pt x="3228467" y="572389"/>
                </a:lnTo>
                <a:close/>
              </a:path>
              <a:path w="3289934" h="1144904">
                <a:moveTo>
                  <a:pt x="3258947" y="1073658"/>
                </a:moveTo>
                <a:lnTo>
                  <a:pt x="3243706" y="1083818"/>
                </a:lnTo>
                <a:lnTo>
                  <a:pt x="3258947" y="1083818"/>
                </a:lnTo>
                <a:lnTo>
                  <a:pt x="3258947" y="1073658"/>
                </a:lnTo>
                <a:close/>
              </a:path>
              <a:path w="3289934" h="1144904">
                <a:moveTo>
                  <a:pt x="3289427" y="1053338"/>
                </a:moveTo>
                <a:lnTo>
                  <a:pt x="3258947" y="1073658"/>
                </a:lnTo>
                <a:lnTo>
                  <a:pt x="3258947" y="1083818"/>
                </a:lnTo>
                <a:lnTo>
                  <a:pt x="3274186" y="1083818"/>
                </a:lnTo>
                <a:lnTo>
                  <a:pt x="3289427" y="1053338"/>
                </a:lnTo>
                <a:close/>
              </a:path>
              <a:path w="3289934" h="1144904">
                <a:moveTo>
                  <a:pt x="30479" y="0"/>
                </a:moveTo>
                <a:lnTo>
                  <a:pt x="0" y="0"/>
                </a:lnTo>
                <a:lnTo>
                  <a:pt x="0" y="587629"/>
                </a:lnTo>
                <a:lnTo>
                  <a:pt x="3228467" y="587629"/>
                </a:lnTo>
                <a:lnTo>
                  <a:pt x="3228467" y="572389"/>
                </a:lnTo>
                <a:lnTo>
                  <a:pt x="30479" y="572389"/>
                </a:lnTo>
                <a:lnTo>
                  <a:pt x="15240" y="557149"/>
                </a:lnTo>
                <a:lnTo>
                  <a:pt x="30479" y="557149"/>
                </a:lnTo>
                <a:lnTo>
                  <a:pt x="30479" y="0"/>
                </a:lnTo>
                <a:close/>
              </a:path>
              <a:path w="3289934" h="1144904">
                <a:moveTo>
                  <a:pt x="3258947" y="557149"/>
                </a:moveTo>
                <a:lnTo>
                  <a:pt x="30479" y="557149"/>
                </a:lnTo>
                <a:lnTo>
                  <a:pt x="30479" y="572389"/>
                </a:lnTo>
                <a:lnTo>
                  <a:pt x="3228467" y="572389"/>
                </a:lnTo>
                <a:lnTo>
                  <a:pt x="3243706" y="587629"/>
                </a:lnTo>
                <a:lnTo>
                  <a:pt x="3258947" y="587629"/>
                </a:lnTo>
                <a:lnTo>
                  <a:pt x="3258947" y="557149"/>
                </a:lnTo>
                <a:close/>
              </a:path>
              <a:path w="3289934" h="1144904">
                <a:moveTo>
                  <a:pt x="30479" y="557149"/>
                </a:moveTo>
                <a:lnTo>
                  <a:pt x="15240" y="557149"/>
                </a:lnTo>
                <a:lnTo>
                  <a:pt x="30479" y="572389"/>
                </a:lnTo>
                <a:lnTo>
                  <a:pt x="30479" y="557149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2">
            <a:extLst>
              <a:ext uri="{FF2B5EF4-FFF2-40B4-BE49-F238E27FC236}">
                <a16:creationId xmlns:a16="http://schemas.microsoft.com/office/drawing/2014/main" id="{F7913527-695F-4F5D-981B-9126336CAC2A}"/>
              </a:ext>
            </a:extLst>
          </p:cNvPr>
          <p:cNvSpPr/>
          <p:nvPr/>
        </p:nvSpPr>
        <p:spPr>
          <a:xfrm>
            <a:off x="6912864" y="3194304"/>
            <a:ext cx="755903" cy="49377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3">
            <a:extLst>
              <a:ext uri="{FF2B5EF4-FFF2-40B4-BE49-F238E27FC236}">
                <a16:creationId xmlns:a16="http://schemas.microsoft.com/office/drawing/2014/main" id="{EB9E85E5-716D-4865-8EA5-F1199D8BEF2F}"/>
              </a:ext>
            </a:extLst>
          </p:cNvPr>
          <p:cNvSpPr/>
          <p:nvPr/>
        </p:nvSpPr>
        <p:spPr>
          <a:xfrm>
            <a:off x="5757671" y="3447288"/>
            <a:ext cx="1156335" cy="336550"/>
          </a:xfrm>
          <a:custGeom>
            <a:avLst/>
            <a:gdLst/>
            <a:ahLst/>
            <a:cxnLst/>
            <a:rect l="l" t="t" r="r" b="b"/>
            <a:pathLst>
              <a:path w="1156334" h="336550">
                <a:moveTo>
                  <a:pt x="0" y="336550"/>
                </a:moveTo>
                <a:lnTo>
                  <a:pt x="578103" y="336550"/>
                </a:lnTo>
                <a:lnTo>
                  <a:pt x="578103" y="0"/>
                </a:lnTo>
                <a:lnTo>
                  <a:pt x="1156334" y="0"/>
                </a:lnTo>
              </a:path>
            </a:pathLst>
          </a:custGeom>
          <a:ln w="30480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4">
            <a:extLst>
              <a:ext uri="{FF2B5EF4-FFF2-40B4-BE49-F238E27FC236}">
                <a16:creationId xmlns:a16="http://schemas.microsoft.com/office/drawing/2014/main" id="{0A93C79F-6375-467D-B894-E19A0C8B7D6B}"/>
              </a:ext>
            </a:extLst>
          </p:cNvPr>
          <p:cNvSpPr/>
          <p:nvPr/>
        </p:nvSpPr>
        <p:spPr>
          <a:xfrm>
            <a:off x="9546335" y="2578607"/>
            <a:ext cx="323088" cy="3230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5">
            <a:extLst>
              <a:ext uri="{FF2B5EF4-FFF2-40B4-BE49-F238E27FC236}">
                <a16:creationId xmlns:a16="http://schemas.microsoft.com/office/drawing/2014/main" id="{B1AC0C3C-783E-4004-9DEE-9F6B7A546C2E}"/>
              </a:ext>
            </a:extLst>
          </p:cNvPr>
          <p:cNvSpPr/>
          <p:nvPr/>
        </p:nvSpPr>
        <p:spPr>
          <a:xfrm>
            <a:off x="9595104" y="4315967"/>
            <a:ext cx="323088" cy="32918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6">
            <a:extLst>
              <a:ext uri="{FF2B5EF4-FFF2-40B4-BE49-F238E27FC236}">
                <a16:creationId xmlns:a16="http://schemas.microsoft.com/office/drawing/2014/main" id="{8D6B6B23-4C33-4A83-930F-17CF297297D7}"/>
              </a:ext>
            </a:extLst>
          </p:cNvPr>
          <p:cNvSpPr txBox="1"/>
          <p:nvPr/>
        </p:nvSpPr>
        <p:spPr>
          <a:xfrm>
            <a:off x="9591547" y="4674575"/>
            <a:ext cx="34290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65" dirty="0">
                <a:solidFill>
                  <a:srgbClr val="313131"/>
                </a:solidFill>
                <a:latin typeface="Arial"/>
                <a:cs typeface="Arial"/>
              </a:rPr>
              <a:t>2000</a:t>
            </a:r>
            <a:endParaRPr sz="1000">
              <a:latin typeface="Arial"/>
              <a:cs typeface="Arial"/>
            </a:endParaRPr>
          </a:p>
        </p:txBody>
      </p:sp>
      <p:sp>
        <p:nvSpPr>
          <p:cNvPr id="35" name="object 37">
            <a:extLst>
              <a:ext uri="{FF2B5EF4-FFF2-40B4-BE49-F238E27FC236}">
                <a16:creationId xmlns:a16="http://schemas.microsoft.com/office/drawing/2014/main" id="{1FA2A4A5-99DB-4F33-AC1B-57C8589EB20E}"/>
              </a:ext>
            </a:extLst>
          </p:cNvPr>
          <p:cNvSpPr/>
          <p:nvPr/>
        </p:nvSpPr>
        <p:spPr>
          <a:xfrm>
            <a:off x="7473695" y="2327148"/>
            <a:ext cx="1766570" cy="76200"/>
          </a:xfrm>
          <a:custGeom>
            <a:avLst/>
            <a:gdLst/>
            <a:ahLst/>
            <a:cxnLst/>
            <a:rect l="l" t="t" r="r" b="b"/>
            <a:pathLst>
              <a:path w="1766570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55033" y="44450"/>
                </a:lnTo>
                <a:lnTo>
                  <a:pt x="50800" y="44450"/>
                </a:lnTo>
                <a:lnTo>
                  <a:pt x="50800" y="31750"/>
                </a:lnTo>
                <a:lnTo>
                  <a:pt x="55033" y="31750"/>
                </a:lnTo>
                <a:lnTo>
                  <a:pt x="76200" y="0"/>
                </a:lnTo>
                <a:close/>
              </a:path>
              <a:path w="1766570" h="76200">
                <a:moveTo>
                  <a:pt x="1727961" y="0"/>
                </a:moveTo>
                <a:lnTo>
                  <a:pt x="1689861" y="38100"/>
                </a:lnTo>
                <a:lnTo>
                  <a:pt x="1727961" y="76200"/>
                </a:lnTo>
                <a:lnTo>
                  <a:pt x="1759711" y="44450"/>
                </a:lnTo>
                <a:lnTo>
                  <a:pt x="1727961" y="44450"/>
                </a:lnTo>
                <a:lnTo>
                  <a:pt x="1727961" y="31750"/>
                </a:lnTo>
                <a:lnTo>
                  <a:pt x="1759711" y="31750"/>
                </a:lnTo>
                <a:lnTo>
                  <a:pt x="1727961" y="0"/>
                </a:lnTo>
                <a:close/>
              </a:path>
              <a:path w="1766570" h="76200">
                <a:moveTo>
                  <a:pt x="50800" y="38100"/>
                </a:moveTo>
                <a:lnTo>
                  <a:pt x="50800" y="44450"/>
                </a:lnTo>
                <a:lnTo>
                  <a:pt x="55033" y="44450"/>
                </a:lnTo>
                <a:lnTo>
                  <a:pt x="50800" y="38100"/>
                </a:lnTo>
                <a:close/>
              </a:path>
              <a:path w="1766570" h="76200">
                <a:moveTo>
                  <a:pt x="1696211" y="31750"/>
                </a:moveTo>
                <a:lnTo>
                  <a:pt x="55033" y="31750"/>
                </a:lnTo>
                <a:lnTo>
                  <a:pt x="50800" y="38100"/>
                </a:lnTo>
                <a:lnTo>
                  <a:pt x="55033" y="44450"/>
                </a:lnTo>
                <a:lnTo>
                  <a:pt x="1696211" y="44450"/>
                </a:lnTo>
                <a:lnTo>
                  <a:pt x="1689861" y="38100"/>
                </a:lnTo>
                <a:lnTo>
                  <a:pt x="1696211" y="31750"/>
                </a:lnTo>
                <a:close/>
              </a:path>
              <a:path w="1766570" h="76200">
                <a:moveTo>
                  <a:pt x="1759711" y="31750"/>
                </a:moveTo>
                <a:lnTo>
                  <a:pt x="1727961" y="31750"/>
                </a:lnTo>
                <a:lnTo>
                  <a:pt x="1727961" y="44450"/>
                </a:lnTo>
                <a:lnTo>
                  <a:pt x="1759711" y="44450"/>
                </a:lnTo>
                <a:lnTo>
                  <a:pt x="1766061" y="38100"/>
                </a:lnTo>
                <a:lnTo>
                  <a:pt x="1759711" y="31750"/>
                </a:lnTo>
                <a:close/>
              </a:path>
              <a:path w="1766570" h="76200">
                <a:moveTo>
                  <a:pt x="55033" y="31750"/>
                </a:moveTo>
                <a:lnTo>
                  <a:pt x="50800" y="31750"/>
                </a:lnTo>
                <a:lnTo>
                  <a:pt x="50800" y="38100"/>
                </a:lnTo>
                <a:lnTo>
                  <a:pt x="55033" y="31750"/>
                </a:lnTo>
                <a:close/>
              </a:path>
            </a:pathLst>
          </a:custGeom>
          <a:solidFill>
            <a:srgbClr val="1D4E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8">
            <a:extLst>
              <a:ext uri="{FF2B5EF4-FFF2-40B4-BE49-F238E27FC236}">
                <a16:creationId xmlns:a16="http://schemas.microsoft.com/office/drawing/2014/main" id="{8805AE66-A265-4E34-9EFD-2E59F3245FF6}"/>
              </a:ext>
            </a:extLst>
          </p:cNvPr>
          <p:cNvSpPr/>
          <p:nvPr/>
        </p:nvSpPr>
        <p:spPr>
          <a:xfrm>
            <a:off x="7478268" y="2601467"/>
            <a:ext cx="1766570" cy="76200"/>
          </a:xfrm>
          <a:custGeom>
            <a:avLst/>
            <a:gdLst/>
            <a:ahLst/>
            <a:cxnLst/>
            <a:rect l="l" t="t" r="r" b="b"/>
            <a:pathLst>
              <a:path w="1766570" h="76200">
                <a:moveTo>
                  <a:pt x="38100" y="0"/>
                </a:moveTo>
                <a:lnTo>
                  <a:pt x="0" y="38100"/>
                </a:lnTo>
                <a:lnTo>
                  <a:pt x="38100" y="76200"/>
                </a:lnTo>
                <a:lnTo>
                  <a:pt x="69850" y="44450"/>
                </a:lnTo>
                <a:lnTo>
                  <a:pt x="38100" y="44450"/>
                </a:lnTo>
                <a:lnTo>
                  <a:pt x="38100" y="31750"/>
                </a:lnTo>
                <a:lnTo>
                  <a:pt x="69850" y="31750"/>
                </a:lnTo>
                <a:lnTo>
                  <a:pt x="38100" y="0"/>
                </a:lnTo>
                <a:close/>
              </a:path>
              <a:path w="1766570" h="76200">
                <a:moveTo>
                  <a:pt x="1715261" y="38100"/>
                </a:moveTo>
                <a:lnTo>
                  <a:pt x="1689861" y="76200"/>
                </a:lnTo>
                <a:lnTo>
                  <a:pt x="1753361" y="44450"/>
                </a:lnTo>
                <a:lnTo>
                  <a:pt x="1715261" y="44450"/>
                </a:lnTo>
                <a:lnTo>
                  <a:pt x="1715261" y="38100"/>
                </a:lnTo>
                <a:close/>
              </a:path>
              <a:path w="1766570" h="76200">
                <a:moveTo>
                  <a:pt x="69850" y="31750"/>
                </a:moveTo>
                <a:lnTo>
                  <a:pt x="38100" y="31750"/>
                </a:lnTo>
                <a:lnTo>
                  <a:pt x="38100" y="44450"/>
                </a:lnTo>
                <a:lnTo>
                  <a:pt x="69850" y="44450"/>
                </a:lnTo>
                <a:lnTo>
                  <a:pt x="76200" y="38100"/>
                </a:lnTo>
                <a:lnTo>
                  <a:pt x="69850" y="31750"/>
                </a:lnTo>
                <a:close/>
              </a:path>
              <a:path w="1766570" h="76200">
                <a:moveTo>
                  <a:pt x="1711028" y="31750"/>
                </a:moveTo>
                <a:lnTo>
                  <a:pt x="69850" y="31750"/>
                </a:lnTo>
                <a:lnTo>
                  <a:pt x="76200" y="38100"/>
                </a:lnTo>
                <a:lnTo>
                  <a:pt x="69850" y="44450"/>
                </a:lnTo>
                <a:lnTo>
                  <a:pt x="1711028" y="44450"/>
                </a:lnTo>
                <a:lnTo>
                  <a:pt x="1715261" y="38100"/>
                </a:lnTo>
                <a:lnTo>
                  <a:pt x="1711028" y="31750"/>
                </a:lnTo>
                <a:close/>
              </a:path>
              <a:path w="1766570" h="76200">
                <a:moveTo>
                  <a:pt x="1753361" y="31750"/>
                </a:moveTo>
                <a:lnTo>
                  <a:pt x="1715261" y="31750"/>
                </a:lnTo>
                <a:lnTo>
                  <a:pt x="1715261" y="44450"/>
                </a:lnTo>
                <a:lnTo>
                  <a:pt x="1753361" y="44450"/>
                </a:lnTo>
                <a:lnTo>
                  <a:pt x="1766061" y="38100"/>
                </a:lnTo>
                <a:lnTo>
                  <a:pt x="1753361" y="31750"/>
                </a:lnTo>
                <a:close/>
              </a:path>
              <a:path w="1766570" h="76200">
                <a:moveTo>
                  <a:pt x="1689861" y="0"/>
                </a:moveTo>
                <a:lnTo>
                  <a:pt x="1715261" y="38100"/>
                </a:lnTo>
                <a:lnTo>
                  <a:pt x="1715261" y="31750"/>
                </a:lnTo>
                <a:lnTo>
                  <a:pt x="1753361" y="31750"/>
                </a:lnTo>
                <a:lnTo>
                  <a:pt x="1689861" y="0"/>
                </a:lnTo>
                <a:close/>
              </a:path>
            </a:pathLst>
          </a:custGeom>
          <a:solidFill>
            <a:srgbClr val="1D4E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9">
            <a:extLst>
              <a:ext uri="{FF2B5EF4-FFF2-40B4-BE49-F238E27FC236}">
                <a16:creationId xmlns:a16="http://schemas.microsoft.com/office/drawing/2014/main" id="{B8103D24-8487-47B3-A81D-7AEE7B8DD276}"/>
              </a:ext>
            </a:extLst>
          </p:cNvPr>
          <p:cNvSpPr/>
          <p:nvPr/>
        </p:nvSpPr>
        <p:spPr>
          <a:xfrm>
            <a:off x="7540752" y="4088891"/>
            <a:ext cx="1766570" cy="76200"/>
          </a:xfrm>
          <a:custGeom>
            <a:avLst/>
            <a:gdLst/>
            <a:ahLst/>
            <a:cxnLst/>
            <a:rect l="l" t="t" r="r" b="b"/>
            <a:pathLst>
              <a:path w="1766570" h="76200">
                <a:moveTo>
                  <a:pt x="76200" y="0"/>
                </a:moveTo>
                <a:lnTo>
                  <a:pt x="0" y="38099"/>
                </a:lnTo>
                <a:lnTo>
                  <a:pt x="76200" y="76199"/>
                </a:lnTo>
                <a:lnTo>
                  <a:pt x="55033" y="44449"/>
                </a:lnTo>
                <a:lnTo>
                  <a:pt x="50800" y="44449"/>
                </a:lnTo>
                <a:lnTo>
                  <a:pt x="50800" y="31749"/>
                </a:lnTo>
                <a:lnTo>
                  <a:pt x="55033" y="31749"/>
                </a:lnTo>
                <a:lnTo>
                  <a:pt x="76200" y="0"/>
                </a:lnTo>
                <a:close/>
              </a:path>
              <a:path w="1766570" h="76200">
                <a:moveTo>
                  <a:pt x="1727962" y="0"/>
                </a:moveTo>
                <a:lnTo>
                  <a:pt x="1689862" y="38099"/>
                </a:lnTo>
                <a:lnTo>
                  <a:pt x="1727962" y="76199"/>
                </a:lnTo>
                <a:lnTo>
                  <a:pt x="1759712" y="44449"/>
                </a:lnTo>
                <a:lnTo>
                  <a:pt x="1727962" y="44449"/>
                </a:lnTo>
                <a:lnTo>
                  <a:pt x="1727962" y="31749"/>
                </a:lnTo>
                <a:lnTo>
                  <a:pt x="1759712" y="31749"/>
                </a:lnTo>
                <a:lnTo>
                  <a:pt x="1727962" y="0"/>
                </a:lnTo>
                <a:close/>
              </a:path>
              <a:path w="1766570" h="76200">
                <a:moveTo>
                  <a:pt x="50800" y="38099"/>
                </a:moveTo>
                <a:lnTo>
                  <a:pt x="50800" y="44449"/>
                </a:lnTo>
                <a:lnTo>
                  <a:pt x="55033" y="44449"/>
                </a:lnTo>
                <a:lnTo>
                  <a:pt x="50800" y="38099"/>
                </a:lnTo>
                <a:close/>
              </a:path>
              <a:path w="1766570" h="76200">
                <a:moveTo>
                  <a:pt x="1696212" y="31749"/>
                </a:moveTo>
                <a:lnTo>
                  <a:pt x="55033" y="31749"/>
                </a:lnTo>
                <a:lnTo>
                  <a:pt x="50800" y="38099"/>
                </a:lnTo>
                <a:lnTo>
                  <a:pt x="55033" y="44449"/>
                </a:lnTo>
                <a:lnTo>
                  <a:pt x="1696212" y="44449"/>
                </a:lnTo>
                <a:lnTo>
                  <a:pt x="1689862" y="38099"/>
                </a:lnTo>
                <a:lnTo>
                  <a:pt x="1696212" y="31749"/>
                </a:lnTo>
                <a:close/>
              </a:path>
              <a:path w="1766570" h="76200">
                <a:moveTo>
                  <a:pt x="1759712" y="31749"/>
                </a:moveTo>
                <a:lnTo>
                  <a:pt x="1727962" y="31749"/>
                </a:lnTo>
                <a:lnTo>
                  <a:pt x="1727962" y="44449"/>
                </a:lnTo>
                <a:lnTo>
                  <a:pt x="1759712" y="44449"/>
                </a:lnTo>
                <a:lnTo>
                  <a:pt x="1766062" y="38099"/>
                </a:lnTo>
                <a:lnTo>
                  <a:pt x="1759712" y="31749"/>
                </a:lnTo>
                <a:close/>
              </a:path>
              <a:path w="1766570" h="76200">
                <a:moveTo>
                  <a:pt x="55033" y="31749"/>
                </a:moveTo>
                <a:lnTo>
                  <a:pt x="50800" y="31749"/>
                </a:lnTo>
                <a:lnTo>
                  <a:pt x="50800" y="38099"/>
                </a:lnTo>
                <a:lnTo>
                  <a:pt x="55033" y="31749"/>
                </a:lnTo>
                <a:close/>
              </a:path>
            </a:pathLst>
          </a:custGeom>
          <a:solidFill>
            <a:srgbClr val="1D4E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40">
            <a:extLst>
              <a:ext uri="{FF2B5EF4-FFF2-40B4-BE49-F238E27FC236}">
                <a16:creationId xmlns:a16="http://schemas.microsoft.com/office/drawing/2014/main" id="{49ADD112-95A3-410D-9C7C-32B6927C3AC0}"/>
              </a:ext>
            </a:extLst>
          </p:cNvPr>
          <p:cNvSpPr txBox="1"/>
          <p:nvPr/>
        </p:nvSpPr>
        <p:spPr>
          <a:xfrm>
            <a:off x="7314056" y="3936338"/>
            <a:ext cx="1489710" cy="154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65" dirty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r>
              <a:rPr sz="1000" spc="60" dirty="0">
                <a:solidFill>
                  <a:srgbClr val="FFFF00"/>
                </a:solidFill>
                <a:latin typeface="Arial"/>
                <a:cs typeface="Arial"/>
              </a:rPr>
              <a:t>0</a:t>
            </a:r>
            <a:r>
              <a:rPr sz="1000" spc="-60" dirty="0">
                <a:solidFill>
                  <a:srgbClr val="FFFF00"/>
                </a:solidFill>
                <a:latin typeface="Arial Unicode MS"/>
                <a:cs typeface="Arial Unicode MS"/>
              </a:rPr>
              <a:t>초</a:t>
            </a:r>
            <a:r>
              <a:rPr sz="1000" spc="25" dirty="0">
                <a:solidFill>
                  <a:srgbClr val="FFFF00"/>
                </a:solidFill>
                <a:latin typeface="Arial Unicode MS"/>
                <a:cs typeface="Arial Unicode MS"/>
              </a:rPr>
              <a:t> </a:t>
            </a:r>
            <a:r>
              <a:rPr sz="1000" spc="-45" dirty="0" err="1">
                <a:solidFill>
                  <a:srgbClr val="FFFF00"/>
                </a:solidFill>
                <a:latin typeface="Arial Unicode MS"/>
                <a:cs typeface="Arial Unicode MS"/>
              </a:rPr>
              <a:t>주기</a:t>
            </a:r>
            <a:r>
              <a:rPr sz="1000" spc="-60" dirty="0" err="1">
                <a:solidFill>
                  <a:srgbClr val="FFFF00"/>
                </a:solidFill>
                <a:latin typeface="Arial Unicode MS"/>
                <a:cs typeface="Arial Unicode MS"/>
              </a:rPr>
              <a:t>로</a:t>
            </a:r>
            <a:r>
              <a:rPr sz="1000" spc="-65" dirty="0">
                <a:solidFill>
                  <a:srgbClr val="FFFF00"/>
                </a:solidFill>
                <a:latin typeface="Arial Unicode MS"/>
                <a:cs typeface="Arial Unicode MS"/>
              </a:rPr>
              <a:t> </a:t>
            </a:r>
            <a:r>
              <a:rPr lang="ko-KR" altLang="en-US" sz="1000" spc="-45" dirty="0">
                <a:solidFill>
                  <a:srgbClr val="FFFF00"/>
                </a:solidFill>
                <a:latin typeface="Arial Unicode MS"/>
                <a:cs typeface="Arial Unicode MS"/>
              </a:rPr>
              <a:t>간판정보</a:t>
            </a:r>
            <a:r>
              <a:rPr sz="1000" spc="-70" dirty="0">
                <a:solidFill>
                  <a:srgbClr val="FFFF00"/>
                </a:solidFill>
                <a:latin typeface="Arial Unicode MS"/>
                <a:cs typeface="Arial Unicode MS"/>
              </a:rPr>
              <a:t> </a:t>
            </a:r>
            <a:r>
              <a:rPr sz="1000" spc="-40" dirty="0">
                <a:solidFill>
                  <a:srgbClr val="FFFF00"/>
                </a:solidFill>
                <a:latin typeface="Arial Unicode MS"/>
                <a:cs typeface="Arial Unicode MS"/>
              </a:rPr>
              <a:t>체크</a:t>
            </a:r>
            <a:endParaRPr sz="1000" dirty="0">
              <a:solidFill>
                <a:srgbClr val="FFFF00"/>
              </a:solidFill>
              <a:latin typeface="Arial Unicode MS"/>
              <a:cs typeface="Arial Unicode MS"/>
            </a:endParaRPr>
          </a:p>
        </p:txBody>
      </p:sp>
      <p:sp>
        <p:nvSpPr>
          <p:cNvPr id="39" name="object 41">
            <a:extLst>
              <a:ext uri="{FF2B5EF4-FFF2-40B4-BE49-F238E27FC236}">
                <a16:creationId xmlns:a16="http://schemas.microsoft.com/office/drawing/2014/main" id="{347A5B33-01CC-4C4A-9EA9-4061A9F7EF5A}"/>
              </a:ext>
            </a:extLst>
          </p:cNvPr>
          <p:cNvSpPr/>
          <p:nvPr/>
        </p:nvSpPr>
        <p:spPr>
          <a:xfrm>
            <a:off x="7545323" y="4357115"/>
            <a:ext cx="1766570" cy="76200"/>
          </a:xfrm>
          <a:custGeom>
            <a:avLst/>
            <a:gdLst/>
            <a:ahLst/>
            <a:cxnLst/>
            <a:rect l="l" t="t" r="r" b="b"/>
            <a:pathLst>
              <a:path w="1766570" h="76200">
                <a:moveTo>
                  <a:pt x="38100" y="0"/>
                </a:moveTo>
                <a:lnTo>
                  <a:pt x="0" y="38099"/>
                </a:lnTo>
                <a:lnTo>
                  <a:pt x="38100" y="76199"/>
                </a:lnTo>
                <a:lnTo>
                  <a:pt x="69850" y="44449"/>
                </a:lnTo>
                <a:lnTo>
                  <a:pt x="38100" y="44449"/>
                </a:lnTo>
                <a:lnTo>
                  <a:pt x="38100" y="31749"/>
                </a:lnTo>
                <a:lnTo>
                  <a:pt x="69850" y="31749"/>
                </a:lnTo>
                <a:lnTo>
                  <a:pt x="38100" y="0"/>
                </a:lnTo>
                <a:close/>
              </a:path>
              <a:path w="1766570" h="76200">
                <a:moveTo>
                  <a:pt x="1715261" y="38099"/>
                </a:moveTo>
                <a:lnTo>
                  <a:pt x="1689861" y="76199"/>
                </a:lnTo>
                <a:lnTo>
                  <a:pt x="1753361" y="44449"/>
                </a:lnTo>
                <a:lnTo>
                  <a:pt x="1715261" y="44449"/>
                </a:lnTo>
                <a:lnTo>
                  <a:pt x="1715261" y="38099"/>
                </a:lnTo>
                <a:close/>
              </a:path>
              <a:path w="1766570" h="76200">
                <a:moveTo>
                  <a:pt x="69850" y="31749"/>
                </a:moveTo>
                <a:lnTo>
                  <a:pt x="38100" y="31749"/>
                </a:lnTo>
                <a:lnTo>
                  <a:pt x="38100" y="44449"/>
                </a:lnTo>
                <a:lnTo>
                  <a:pt x="69850" y="44449"/>
                </a:lnTo>
                <a:lnTo>
                  <a:pt x="76200" y="38099"/>
                </a:lnTo>
                <a:lnTo>
                  <a:pt x="69850" y="31749"/>
                </a:lnTo>
                <a:close/>
              </a:path>
              <a:path w="1766570" h="76200">
                <a:moveTo>
                  <a:pt x="1711028" y="31749"/>
                </a:moveTo>
                <a:lnTo>
                  <a:pt x="69850" y="31749"/>
                </a:lnTo>
                <a:lnTo>
                  <a:pt x="76200" y="38099"/>
                </a:lnTo>
                <a:lnTo>
                  <a:pt x="69850" y="44449"/>
                </a:lnTo>
                <a:lnTo>
                  <a:pt x="1711028" y="44449"/>
                </a:lnTo>
                <a:lnTo>
                  <a:pt x="1715261" y="38099"/>
                </a:lnTo>
                <a:lnTo>
                  <a:pt x="1711028" y="31749"/>
                </a:lnTo>
                <a:close/>
              </a:path>
              <a:path w="1766570" h="76200">
                <a:moveTo>
                  <a:pt x="1753361" y="31749"/>
                </a:moveTo>
                <a:lnTo>
                  <a:pt x="1715261" y="31749"/>
                </a:lnTo>
                <a:lnTo>
                  <a:pt x="1715261" y="44449"/>
                </a:lnTo>
                <a:lnTo>
                  <a:pt x="1753361" y="44449"/>
                </a:lnTo>
                <a:lnTo>
                  <a:pt x="1766061" y="38099"/>
                </a:lnTo>
                <a:lnTo>
                  <a:pt x="1753361" y="31749"/>
                </a:lnTo>
                <a:close/>
              </a:path>
              <a:path w="1766570" h="76200">
                <a:moveTo>
                  <a:pt x="1689861" y="0"/>
                </a:moveTo>
                <a:lnTo>
                  <a:pt x="1715261" y="38099"/>
                </a:lnTo>
                <a:lnTo>
                  <a:pt x="1715261" y="31749"/>
                </a:lnTo>
                <a:lnTo>
                  <a:pt x="1753361" y="31749"/>
                </a:lnTo>
                <a:lnTo>
                  <a:pt x="1689861" y="0"/>
                </a:lnTo>
                <a:close/>
              </a:path>
            </a:pathLst>
          </a:custGeom>
          <a:solidFill>
            <a:srgbClr val="1D4E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2">
            <a:extLst>
              <a:ext uri="{FF2B5EF4-FFF2-40B4-BE49-F238E27FC236}">
                <a16:creationId xmlns:a16="http://schemas.microsoft.com/office/drawing/2014/main" id="{E7B9530E-B8E6-47DF-BEE1-CBE0E1F9F863}"/>
              </a:ext>
            </a:extLst>
          </p:cNvPr>
          <p:cNvSpPr txBox="1"/>
          <p:nvPr/>
        </p:nvSpPr>
        <p:spPr>
          <a:xfrm>
            <a:off x="2139823" y="3606251"/>
            <a:ext cx="2905125" cy="27340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170">
              <a:lnSpc>
                <a:spcPct val="100000"/>
              </a:lnSpc>
              <a:tabLst>
                <a:tab pos="1151890" algn="l"/>
              </a:tabLst>
            </a:pPr>
            <a:r>
              <a:rPr sz="1000" spc="60" dirty="0">
                <a:solidFill>
                  <a:srgbClr val="313131"/>
                </a:solidFill>
                <a:latin typeface="Arial"/>
                <a:cs typeface="Arial"/>
              </a:rPr>
              <a:t>100</a:t>
            </a:r>
            <a:r>
              <a:rPr sz="1000" spc="65" dirty="0">
                <a:solidFill>
                  <a:srgbClr val="313131"/>
                </a:solidFill>
                <a:latin typeface="Arial"/>
                <a:cs typeface="Arial"/>
              </a:rPr>
              <a:t>0</a:t>
            </a:r>
            <a:r>
              <a:rPr sz="1000" dirty="0">
                <a:solidFill>
                  <a:srgbClr val="313131"/>
                </a:solidFill>
                <a:latin typeface="Arial"/>
                <a:cs typeface="Arial"/>
              </a:rPr>
              <a:t>	</a:t>
            </a:r>
            <a:r>
              <a:rPr sz="1500" spc="97" baseline="2777" dirty="0">
                <a:solidFill>
                  <a:srgbClr val="313131"/>
                </a:solidFill>
                <a:latin typeface="Arial"/>
                <a:cs typeface="Arial"/>
              </a:rPr>
              <a:t>2000</a:t>
            </a:r>
            <a:endParaRPr sz="1500" baseline="2777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"/>
              </a:spcBef>
            </a:pPr>
            <a:endParaRPr sz="800" dirty="0">
              <a:latin typeface="Times New Roman"/>
              <a:cs typeface="Times New Roman"/>
            </a:endParaRPr>
          </a:p>
          <a:p>
            <a:pPr marL="422909">
              <a:lnSpc>
                <a:spcPct val="100000"/>
              </a:lnSpc>
            </a:pPr>
            <a:r>
              <a:rPr sz="1200" spc="40" dirty="0">
                <a:solidFill>
                  <a:srgbClr val="313131"/>
                </a:solidFill>
                <a:latin typeface="Arial"/>
                <a:cs typeface="Arial"/>
              </a:rPr>
              <a:t>1)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50" dirty="0">
                <a:solidFill>
                  <a:srgbClr val="313131"/>
                </a:solidFill>
                <a:latin typeface="Arial"/>
                <a:cs typeface="Arial"/>
              </a:rPr>
              <a:t>.</a:t>
            </a:r>
            <a:r>
              <a:rPr sz="1200" spc="-80" dirty="0">
                <a:solidFill>
                  <a:srgbClr val="313131"/>
                </a:solidFill>
                <a:latin typeface="Arial"/>
                <a:cs typeface="Arial"/>
              </a:rPr>
              <a:t>c</a:t>
            </a:r>
            <a:r>
              <a:rPr sz="1200" spc="-35" dirty="0">
                <a:solidFill>
                  <a:srgbClr val="313131"/>
                </a:solidFill>
                <a:latin typeface="Arial"/>
                <a:cs typeface="Arial"/>
              </a:rPr>
              <a:t>s</a:t>
            </a:r>
            <a:r>
              <a:rPr sz="1200" spc="-25" dirty="0">
                <a:solidFill>
                  <a:srgbClr val="313131"/>
                </a:solidFill>
                <a:latin typeface="Arial"/>
                <a:cs typeface="Arial"/>
              </a:rPr>
              <a:t>v</a:t>
            </a:r>
            <a:r>
              <a:rPr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를</a:t>
            </a:r>
            <a:r>
              <a:rPr sz="1200" spc="-15" dirty="0">
                <a:solidFill>
                  <a:srgbClr val="313131"/>
                </a:solidFill>
                <a:latin typeface="Arial Unicode MS"/>
                <a:cs typeface="Arial Unicode MS"/>
              </a:rPr>
              <a:t> </a:t>
            </a:r>
            <a:r>
              <a:rPr sz="1200" spc="-40" dirty="0">
                <a:solidFill>
                  <a:srgbClr val="313131"/>
                </a:solidFill>
                <a:latin typeface="Arial"/>
                <a:cs typeface="Arial"/>
              </a:rPr>
              <a:t>.</a:t>
            </a:r>
            <a:r>
              <a:rPr sz="1200" spc="-85" dirty="0">
                <a:solidFill>
                  <a:srgbClr val="313131"/>
                </a:solidFill>
                <a:latin typeface="Arial"/>
                <a:cs typeface="Arial"/>
              </a:rPr>
              <a:t>z</a:t>
            </a:r>
            <a:r>
              <a:rPr sz="1200" spc="15" dirty="0">
                <a:solidFill>
                  <a:srgbClr val="313131"/>
                </a:solidFill>
                <a:latin typeface="Arial"/>
                <a:cs typeface="Arial"/>
              </a:rPr>
              <a:t>i</a:t>
            </a:r>
            <a:r>
              <a:rPr sz="1200" spc="-15" dirty="0">
                <a:solidFill>
                  <a:srgbClr val="313131"/>
                </a:solidFill>
                <a:latin typeface="Arial"/>
                <a:cs typeface="Arial"/>
              </a:rPr>
              <a:t>p</a:t>
            </a:r>
            <a:r>
              <a:rPr sz="1200" spc="1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105" dirty="0">
                <a:solidFill>
                  <a:srgbClr val="313131"/>
                </a:solidFill>
                <a:latin typeface="Arial Unicode MS"/>
                <a:cs typeface="Arial Unicode MS"/>
              </a:rPr>
              <a:t>압축</a:t>
            </a:r>
            <a:endParaRPr sz="1200" dirty="0">
              <a:latin typeface="Arial Unicode MS"/>
              <a:cs typeface="Arial Unicode MS"/>
            </a:endParaRPr>
          </a:p>
          <a:p>
            <a:pPr marL="422909">
              <a:lnSpc>
                <a:spcPct val="100000"/>
              </a:lnSpc>
            </a:pPr>
            <a:r>
              <a:rPr sz="1200" spc="35" dirty="0">
                <a:solidFill>
                  <a:srgbClr val="313131"/>
                </a:solidFill>
                <a:latin typeface="Arial"/>
                <a:cs typeface="Arial"/>
              </a:rPr>
              <a:t>2)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m</a:t>
            </a:r>
            <a:r>
              <a:rPr sz="1200" spc="-5" dirty="0">
                <a:solidFill>
                  <a:srgbClr val="313131"/>
                </a:solidFill>
                <a:latin typeface="Arial"/>
                <a:cs typeface="Arial"/>
              </a:rPr>
              <a:t>d</a:t>
            </a:r>
            <a:r>
              <a:rPr sz="1200" spc="70" dirty="0">
                <a:solidFill>
                  <a:srgbClr val="313131"/>
                </a:solidFill>
                <a:latin typeface="Arial"/>
                <a:cs typeface="Arial"/>
              </a:rPr>
              <a:t>5</a:t>
            </a:r>
            <a:r>
              <a:rPr sz="1200" spc="3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추가</a:t>
            </a:r>
            <a:endParaRPr sz="1200" dirty="0">
              <a:latin typeface="Arial Unicode MS"/>
              <a:cs typeface="Arial Unicode MS"/>
            </a:endParaRPr>
          </a:p>
          <a:p>
            <a:pPr marL="422909">
              <a:lnSpc>
                <a:spcPct val="100000"/>
              </a:lnSpc>
            </a:pPr>
            <a:r>
              <a:rPr sz="1200" spc="40" dirty="0">
                <a:solidFill>
                  <a:srgbClr val="313131"/>
                </a:solidFill>
                <a:latin typeface="Arial"/>
                <a:cs typeface="Arial"/>
              </a:rPr>
              <a:t>3)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114" dirty="0">
                <a:solidFill>
                  <a:srgbClr val="313131"/>
                </a:solidFill>
                <a:latin typeface="Arial"/>
                <a:cs typeface="Arial"/>
              </a:rPr>
              <a:t>R</a:t>
            </a:r>
            <a:r>
              <a:rPr sz="1200" spc="-50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1200" spc="-30" dirty="0">
                <a:solidFill>
                  <a:srgbClr val="313131"/>
                </a:solidFill>
                <a:latin typeface="Arial"/>
                <a:cs typeface="Arial"/>
              </a:rPr>
              <a:t>s</a:t>
            </a:r>
            <a:r>
              <a:rPr sz="1200" spc="145" dirty="0">
                <a:solidFill>
                  <a:srgbClr val="313131"/>
                </a:solidFill>
                <a:latin typeface="Arial"/>
                <a:cs typeface="Arial"/>
              </a:rPr>
              <a:t>t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10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1200" spc="-90" dirty="0">
                <a:solidFill>
                  <a:srgbClr val="313131"/>
                </a:solidFill>
                <a:latin typeface="Arial"/>
                <a:cs typeface="Arial"/>
              </a:rPr>
              <a:t>P</a:t>
            </a:r>
            <a:r>
              <a:rPr sz="1200" spc="-50" dirty="0">
                <a:solidFill>
                  <a:srgbClr val="313131"/>
                </a:solidFill>
                <a:latin typeface="Arial"/>
                <a:cs typeface="Arial"/>
              </a:rPr>
              <a:t>I</a:t>
            </a:r>
            <a:r>
              <a:rPr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로</a:t>
            </a:r>
            <a:r>
              <a:rPr sz="1200" spc="-15" dirty="0">
                <a:solidFill>
                  <a:srgbClr val="313131"/>
                </a:solidFill>
                <a:latin typeface="Arial Unicode MS"/>
                <a:cs typeface="Arial Unicode MS"/>
              </a:rPr>
              <a:t> </a:t>
            </a: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전달</a:t>
            </a:r>
            <a:endParaRPr sz="1200" dirty="0">
              <a:latin typeface="Arial Unicode MS"/>
              <a:cs typeface="Arial Unicode MS"/>
            </a:endParaRPr>
          </a:p>
          <a:p>
            <a:pPr marL="654685">
              <a:lnSpc>
                <a:spcPct val="100000"/>
              </a:lnSpc>
            </a:pPr>
            <a:r>
              <a:rPr sz="1200" spc="-100" dirty="0">
                <a:solidFill>
                  <a:srgbClr val="313131"/>
                </a:solidFill>
                <a:latin typeface="Arial"/>
                <a:cs typeface="Arial"/>
              </a:rPr>
              <a:t>: </a:t>
            </a: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매장코드</a:t>
            </a:r>
            <a:r>
              <a:rPr sz="1200" spc="-85" dirty="0">
                <a:solidFill>
                  <a:srgbClr val="313131"/>
                </a:solidFill>
                <a:latin typeface="Arial Unicode MS"/>
                <a:cs typeface="Arial Unicode MS"/>
              </a:rPr>
              <a:t>로</a:t>
            </a:r>
            <a:r>
              <a:rPr sz="1200" spc="90" dirty="0">
                <a:solidFill>
                  <a:srgbClr val="313131"/>
                </a:solidFill>
                <a:latin typeface="Arial Unicode MS"/>
                <a:cs typeface="Arial Unicode MS"/>
              </a:rPr>
              <a:t> </a:t>
            </a: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구분</a:t>
            </a:r>
            <a:endParaRPr sz="1200" dirty="0">
              <a:latin typeface="Arial Unicode MS"/>
              <a:cs typeface="Arial Unicode MS"/>
            </a:endParaRPr>
          </a:p>
          <a:p>
            <a:pPr marL="12700">
              <a:lnSpc>
                <a:spcPts val="1070"/>
              </a:lnSpc>
              <a:spcBef>
                <a:spcPts val="309"/>
              </a:spcBef>
            </a:pPr>
            <a:r>
              <a:rPr sz="900" spc="-85" dirty="0">
                <a:solidFill>
                  <a:srgbClr val="313131"/>
                </a:solidFill>
                <a:latin typeface="Arial"/>
                <a:cs typeface="Arial"/>
              </a:rPr>
              <a:t>RES</a:t>
            </a:r>
            <a:r>
              <a:rPr sz="900" spc="-80" dirty="0">
                <a:solidFill>
                  <a:srgbClr val="313131"/>
                </a:solidFill>
                <a:latin typeface="Arial"/>
                <a:cs typeface="Arial"/>
              </a:rPr>
              <a:t>T</a:t>
            </a:r>
            <a:r>
              <a:rPr sz="900" spc="-30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p</a:t>
            </a:r>
            <a:r>
              <a:rPr sz="900" dirty="0">
                <a:solidFill>
                  <a:srgbClr val="313131"/>
                </a:solidFill>
                <a:latin typeface="Arial"/>
                <a:cs typeface="Arial"/>
              </a:rPr>
              <a:t>i</a:t>
            </a:r>
            <a:r>
              <a:rPr sz="900" spc="-2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p</a:t>
            </a:r>
            <a:r>
              <a:rPr sz="900" spc="-30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900" spc="25" dirty="0">
                <a:solidFill>
                  <a:srgbClr val="313131"/>
                </a:solidFill>
                <a:latin typeface="Arial"/>
                <a:cs typeface="Arial"/>
              </a:rPr>
              <a:t>r</a:t>
            </a:r>
            <a:r>
              <a:rPr sz="900" spc="-30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900" spc="10" dirty="0">
                <a:solidFill>
                  <a:srgbClr val="313131"/>
                </a:solidFill>
                <a:latin typeface="Arial"/>
                <a:cs typeface="Arial"/>
              </a:rPr>
              <a:t>m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125" dirty="0">
                <a:solidFill>
                  <a:srgbClr val="313131"/>
                </a:solidFill>
                <a:latin typeface="Arial"/>
                <a:cs typeface="Arial"/>
              </a:rPr>
              <a:t>t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35" dirty="0">
                <a:solidFill>
                  <a:srgbClr val="313131"/>
                </a:solidFill>
                <a:latin typeface="Arial"/>
                <a:cs typeface="Arial"/>
              </a:rPr>
              <a:t>r</a:t>
            </a:r>
            <a:r>
              <a:rPr sz="900" spc="-6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ex</a:t>
            </a:r>
            <a:r>
              <a:rPr sz="900" spc="-30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900" spc="10" dirty="0">
                <a:solidFill>
                  <a:srgbClr val="313131"/>
                </a:solidFill>
                <a:latin typeface="Arial"/>
                <a:cs typeface="Arial"/>
              </a:rPr>
              <a:t>m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p</a:t>
            </a:r>
            <a:r>
              <a:rPr sz="900" spc="-15" dirty="0">
                <a:solidFill>
                  <a:srgbClr val="313131"/>
                </a:solidFill>
                <a:latin typeface="Arial"/>
                <a:cs typeface="Arial"/>
              </a:rPr>
              <a:t>l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20" dirty="0">
                <a:solidFill>
                  <a:srgbClr val="313131"/>
                </a:solidFill>
                <a:latin typeface="Arial"/>
                <a:cs typeface="Arial"/>
              </a:rPr>
              <a:t>)</a:t>
            </a:r>
            <a:endParaRPr sz="900" dirty="0">
              <a:latin typeface="Arial"/>
              <a:cs typeface="Arial"/>
            </a:endParaRPr>
          </a:p>
          <a:p>
            <a:pPr marL="12700">
              <a:lnSpc>
                <a:spcPts val="1070"/>
              </a:lnSpc>
            </a:pPr>
            <a:r>
              <a:rPr sz="900" spc="30" dirty="0">
                <a:solidFill>
                  <a:srgbClr val="313131"/>
                </a:solidFill>
                <a:latin typeface="Arial"/>
                <a:cs typeface="Arial"/>
              </a:rPr>
              <a:t>{</a:t>
            </a:r>
            <a:r>
              <a:rPr sz="900" spc="60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h</a:t>
            </a:r>
            <a:r>
              <a:rPr sz="900" spc="-30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ad</a:t>
            </a:r>
            <a:r>
              <a:rPr sz="900" spc="-30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30" dirty="0">
                <a:solidFill>
                  <a:srgbClr val="313131"/>
                </a:solidFill>
                <a:latin typeface="Arial"/>
                <a:cs typeface="Arial"/>
              </a:rPr>
              <a:t>r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70" dirty="0">
                <a:solidFill>
                  <a:srgbClr val="313131"/>
                </a:solidFill>
                <a:latin typeface="Arial"/>
                <a:cs typeface="Arial"/>
              </a:rPr>
              <a:t>:</a:t>
            </a:r>
            <a:endParaRPr sz="900" dirty="0">
              <a:latin typeface="Arial"/>
              <a:cs typeface="Arial"/>
            </a:endParaRPr>
          </a:p>
          <a:p>
            <a:pPr marL="116205">
              <a:lnSpc>
                <a:spcPts val="1070"/>
              </a:lnSpc>
              <a:spcBef>
                <a:spcPts val="25"/>
              </a:spcBef>
            </a:pPr>
            <a:r>
              <a:rPr sz="900" spc="30" dirty="0">
                <a:solidFill>
                  <a:srgbClr val="313131"/>
                </a:solidFill>
                <a:latin typeface="Arial"/>
                <a:cs typeface="Arial"/>
              </a:rPr>
              <a:t>{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125" dirty="0">
                <a:solidFill>
                  <a:srgbClr val="313131"/>
                </a:solidFill>
                <a:latin typeface="Arial"/>
                <a:cs typeface="Arial"/>
              </a:rPr>
              <a:t>t</a:t>
            </a:r>
            <a:r>
              <a:rPr sz="900" spc="20" dirty="0">
                <a:solidFill>
                  <a:srgbClr val="313131"/>
                </a:solidFill>
                <a:latin typeface="Arial"/>
                <a:cs typeface="Arial"/>
              </a:rPr>
              <a:t>ok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en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65" dirty="0">
                <a:solidFill>
                  <a:srgbClr val="313131"/>
                </a:solidFill>
                <a:latin typeface="Arial"/>
                <a:cs typeface="Arial"/>
              </a:rPr>
              <a:t>: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""</a:t>
            </a:r>
            <a:r>
              <a:rPr sz="900" spc="30" dirty="0">
                <a:solidFill>
                  <a:srgbClr val="313131"/>
                </a:solidFill>
                <a:latin typeface="Arial"/>
                <a:cs typeface="Arial"/>
              </a:rPr>
              <a:t>}</a:t>
            </a:r>
            <a:r>
              <a:rPr sz="900" spc="-70" dirty="0">
                <a:solidFill>
                  <a:srgbClr val="313131"/>
                </a:solidFill>
                <a:latin typeface="Arial"/>
                <a:cs typeface="Arial"/>
              </a:rPr>
              <a:t>,</a:t>
            </a:r>
            <a:endParaRPr sz="900" dirty="0">
              <a:latin typeface="Arial"/>
              <a:cs typeface="Arial"/>
            </a:endParaRPr>
          </a:p>
          <a:p>
            <a:pPr marL="48895">
              <a:lnSpc>
                <a:spcPts val="1070"/>
              </a:lnSpc>
            </a:pPr>
            <a:r>
              <a:rPr sz="900" spc="60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b</a:t>
            </a:r>
            <a:r>
              <a:rPr sz="900" spc="25" dirty="0">
                <a:solidFill>
                  <a:srgbClr val="313131"/>
                </a:solidFill>
                <a:latin typeface="Arial"/>
                <a:cs typeface="Arial"/>
              </a:rPr>
              <a:t>o</a:t>
            </a:r>
            <a:r>
              <a:rPr sz="900" spc="-20" dirty="0">
                <a:solidFill>
                  <a:srgbClr val="313131"/>
                </a:solidFill>
                <a:latin typeface="Arial"/>
                <a:cs typeface="Arial"/>
              </a:rPr>
              <a:t>d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y</a:t>
            </a:r>
            <a:r>
              <a:rPr sz="900" spc="60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70" dirty="0">
                <a:solidFill>
                  <a:srgbClr val="313131"/>
                </a:solidFill>
                <a:latin typeface="Arial"/>
                <a:cs typeface="Arial"/>
              </a:rPr>
              <a:t>:</a:t>
            </a:r>
            <a:endParaRPr sz="900" dirty="0">
              <a:latin typeface="Arial"/>
              <a:cs typeface="Arial"/>
            </a:endParaRPr>
          </a:p>
          <a:p>
            <a:pPr marL="116205">
              <a:lnSpc>
                <a:spcPts val="1070"/>
              </a:lnSpc>
              <a:spcBef>
                <a:spcPts val="25"/>
              </a:spcBef>
            </a:pPr>
            <a:r>
              <a:rPr sz="900" spc="30" dirty="0">
                <a:solidFill>
                  <a:srgbClr val="313131"/>
                </a:solidFill>
                <a:latin typeface="Arial"/>
                <a:cs typeface="Arial"/>
              </a:rPr>
              <a:t>{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125" dirty="0">
                <a:solidFill>
                  <a:srgbClr val="313131"/>
                </a:solidFill>
                <a:latin typeface="Arial"/>
                <a:cs typeface="Arial"/>
              </a:rPr>
              <a:t>t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ype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65" dirty="0">
                <a:solidFill>
                  <a:srgbClr val="313131"/>
                </a:solidFill>
                <a:latin typeface="Arial"/>
                <a:cs typeface="Arial"/>
              </a:rPr>
              <a:t>: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35" dirty="0">
                <a:solidFill>
                  <a:srgbClr val="313131"/>
                </a:solidFill>
                <a:latin typeface="Arial"/>
                <a:cs typeface="Arial"/>
              </a:rPr>
              <a:t>P</a:t>
            </a:r>
            <a:r>
              <a:rPr sz="900" spc="-85" dirty="0">
                <a:solidFill>
                  <a:srgbClr val="313131"/>
                </a:solidFill>
                <a:latin typeface="Arial"/>
                <a:cs typeface="Arial"/>
              </a:rPr>
              <a:t>O</a:t>
            </a:r>
            <a:r>
              <a:rPr sz="900" spc="-80" dirty="0">
                <a:solidFill>
                  <a:srgbClr val="313131"/>
                </a:solidFill>
                <a:latin typeface="Arial"/>
                <a:cs typeface="Arial"/>
              </a:rPr>
              <a:t>S</a:t>
            </a:r>
            <a:r>
              <a:rPr sz="900" spc="-75" dirty="0">
                <a:solidFill>
                  <a:srgbClr val="313131"/>
                </a:solidFill>
                <a:latin typeface="Arial"/>
                <a:cs typeface="Arial"/>
              </a:rPr>
              <a:t>_</a:t>
            </a:r>
            <a:r>
              <a:rPr sz="900" spc="-8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900" spc="-15" dirty="0">
                <a:solidFill>
                  <a:srgbClr val="313131"/>
                </a:solidFill>
                <a:latin typeface="Arial"/>
                <a:cs typeface="Arial"/>
              </a:rPr>
              <a:t>I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L</a:t>
            </a:r>
            <a:r>
              <a:rPr sz="900" spc="-15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-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70" dirty="0">
                <a:solidFill>
                  <a:srgbClr val="313131"/>
                </a:solidFill>
                <a:latin typeface="Arial"/>
                <a:cs typeface="Arial"/>
              </a:rPr>
              <a:t>,</a:t>
            </a:r>
            <a:endParaRPr sz="900" dirty="0">
              <a:latin typeface="Arial"/>
              <a:cs typeface="Arial"/>
            </a:endParaRPr>
          </a:p>
          <a:p>
            <a:pPr marL="153035">
              <a:lnSpc>
                <a:spcPts val="1070"/>
              </a:lnSpc>
            </a:pP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sub</a:t>
            </a:r>
            <a:r>
              <a:rPr sz="900" spc="-75" dirty="0">
                <a:solidFill>
                  <a:srgbClr val="313131"/>
                </a:solidFill>
                <a:latin typeface="Arial"/>
                <a:cs typeface="Arial"/>
              </a:rPr>
              <a:t>_</a:t>
            </a:r>
            <a:r>
              <a:rPr sz="900" spc="125" dirty="0">
                <a:solidFill>
                  <a:srgbClr val="313131"/>
                </a:solidFill>
                <a:latin typeface="Arial"/>
                <a:cs typeface="Arial"/>
              </a:rPr>
              <a:t>t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ype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65" dirty="0">
                <a:solidFill>
                  <a:srgbClr val="313131"/>
                </a:solidFill>
                <a:latin typeface="Arial"/>
                <a:cs typeface="Arial"/>
              </a:rPr>
              <a:t>: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nu</a:t>
            </a:r>
            <a:r>
              <a:rPr sz="900" spc="-15" dirty="0">
                <a:solidFill>
                  <a:srgbClr val="313131"/>
                </a:solidFill>
                <a:latin typeface="Arial"/>
                <a:cs typeface="Arial"/>
              </a:rPr>
              <a:t>ll</a:t>
            </a:r>
            <a:r>
              <a:rPr sz="900" spc="-70" dirty="0">
                <a:solidFill>
                  <a:srgbClr val="313131"/>
                </a:solidFill>
                <a:latin typeface="Arial"/>
                <a:cs typeface="Arial"/>
              </a:rPr>
              <a:t>,</a:t>
            </a:r>
            <a:endParaRPr sz="900" dirty="0">
              <a:latin typeface="Arial"/>
              <a:cs typeface="Arial"/>
            </a:endParaRPr>
          </a:p>
          <a:p>
            <a:pPr marL="153035">
              <a:lnSpc>
                <a:spcPts val="1070"/>
              </a:lnSpc>
              <a:spcBef>
                <a:spcPts val="25"/>
              </a:spcBef>
            </a:pP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5" dirty="0">
                <a:solidFill>
                  <a:srgbClr val="313131"/>
                </a:solidFill>
                <a:latin typeface="Arial"/>
                <a:cs typeface="Arial"/>
              </a:rPr>
              <a:t>c</a:t>
            </a:r>
            <a:r>
              <a:rPr sz="900" spc="5" dirty="0">
                <a:solidFill>
                  <a:srgbClr val="313131"/>
                </a:solidFill>
                <a:latin typeface="Arial"/>
                <a:cs typeface="Arial"/>
              </a:rPr>
              <a:t>o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d</a:t>
            </a:r>
            <a:r>
              <a:rPr sz="900" spc="-30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65" dirty="0">
                <a:solidFill>
                  <a:srgbClr val="313131"/>
                </a:solidFill>
                <a:latin typeface="Arial"/>
                <a:cs typeface="Arial"/>
              </a:rPr>
              <a:t>: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4001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70" dirty="0">
                <a:solidFill>
                  <a:srgbClr val="313131"/>
                </a:solidFill>
                <a:latin typeface="Arial"/>
                <a:cs typeface="Arial"/>
              </a:rPr>
              <a:t>,</a:t>
            </a:r>
            <a:endParaRPr sz="900" dirty="0">
              <a:latin typeface="Arial"/>
              <a:cs typeface="Arial"/>
            </a:endParaRPr>
          </a:p>
          <a:p>
            <a:pPr marL="153035">
              <a:lnSpc>
                <a:spcPts val="1070"/>
              </a:lnSpc>
            </a:pP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p</a:t>
            </a:r>
            <a:r>
              <a:rPr sz="900" spc="-30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900" spc="125" dirty="0">
                <a:solidFill>
                  <a:srgbClr val="313131"/>
                </a:solidFill>
                <a:latin typeface="Arial"/>
                <a:cs typeface="Arial"/>
              </a:rPr>
              <a:t>t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h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65" dirty="0">
                <a:solidFill>
                  <a:srgbClr val="313131"/>
                </a:solidFill>
                <a:latin typeface="Arial"/>
                <a:cs typeface="Arial"/>
              </a:rPr>
              <a:t>: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nu</a:t>
            </a:r>
            <a:r>
              <a:rPr sz="900" spc="-15" dirty="0">
                <a:solidFill>
                  <a:srgbClr val="313131"/>
                </a:solidFill>
                <a:latin typeface="Arial"/>
                <a:cs typeface="Arial"/>
              </a:rPr>
              <a:t>ll</a:t>
            </a:r>
            <a:r>
              <a:rPr sz="900" spc="-70" dirty="0">
                <a:solidFill>
                  <a:srgbClr val="313131"/>
                </a:solidFill>
                <a:latin typeface="Arial"/>
                <a:cs typeface="Arial"/>
              </a:rPr>
              <a:t>,</a:t>
            </a:r>
            <a:endParaRPr sz="900" dirty="0">
              <a:latin typeface="Arial"/>
              <a:cs typeface="Arial"/>
            </a:endParaRPr>
          </a:p>
          <a:p>
            <a:pPr marL="153035">
              <a:lnSpc>
                <a:spcPts val="1070"/>
              </a:lnSpc>
              <a:spcBef>
                <a:spcPts val="25"/>
              </a:spcBef>
            </a:pP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5" dirty="0">
                <a:solidFill>
                  <a:srgbClr val="313131"/>
                </a:solidFill>
                <a:latin typeface="Arial"/>
                <a:cs typeface="Arial"/>
              </a:rPr>
              <a:t>m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d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5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65" dirty="0">
                <a:solidFill>
                  <a:srgbClr val="313131"/>
                </a:solidFill>
                <a:latin typeface="Arial"/>
                <a:cs typeface="Arial"/>
              </a:rPr>
              <a:t>: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9</a:t>
            </a:r>
            <a:r>
              <a:rPr sz="900" spc="-8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515</a:t>
            </a:r>
            <a:r>
              <a:rPr sz="900" spc="-80" dirty="0">
                <a:solidFill>
                  <a:srgbClr val="313131"/>
                </a:solidFill>
                <a:latin typeface="Arial"/>
                <a:cs typeface="Arial"/>
              </a:rPr>
              <a:t>EF</a:t>
            </a:r>
            <a:r>
              <a:rPr sz="900" spc="15" dirty="0">
                <a:solidFill>
                  <a:srgbClr val="313131"/>
                </a:solidFill>
                <a:latin typeface="Arial"/>
                <a:cs typeface="Arial"/>
              </a:rPr>
              <a:t>D</a:t>
            </a:r>
            <a:r>
              <a:rPr sz="900" spc="20" dirty="0">
                <a:solidFill>
                  <a:srgbClr val="313131"/>
                </a:solidFill>
                <a:latin typeface="Arial"/>
                <a:cs typeface="Arial"/>
              </a:rPr>
              <a:t>0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2</a:t>
            </a:r>
            <a:r>
              <a:rPr sz="900" spc="-80" dirty="0">
                <a:solidFill>
                  <a:srgbClr val="313131"/>
                </a:solidFill>
                <a:latin typeface="Arial"/>
                <a:cs typeface="Arial"/>
              </a:rPr>
              <a:t>CCF</a:t>
            </a:r>
            <a:r>
              <a:rPr sz="900" spc="15" dirty="0">
                <a:solidFill>
                  <a:srgbClr val="313131"/>
                </a:solidFill>
                <a:latin typeface="Arial"/>
                <a:cs typeface="Arial"/>
              </a:rPr>
              <a:t>D</a:t>
            </a:r>
            <a:r>
              <a:rPr sz="900" spc="20" dirty="0">
                <a:solidFill>
                  <a:srgbClr val="313131"/>
                </a:solidFill>
                <a:latin typeface="Arial"/>
                <a:cs typeface="Arial"/>
              </a:rPr>
              <a:t>1</a:t>
            </a:r>
            <a:r>
              <a:rPr sz="900" spc="25" dirty="0">
                <a:solidFill>
                  <a:srgbClr val="313131"/>
                </a:solidFill>
                <a:latin typeface="Arial"/>
                <a:cs typeface="Arial"/>
              </a:rPr>
              <a:t>6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454</a:t>
            </a:r>
            <a:r>
              <a:rPr sz="900" spc="-130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76</a:t>
            </a:r>
            <a:r>
              <a:rPr sz="900" spc="15" dirty="0">
                <a:solidFill>
                  <a:srgbClr val="313131"/>
                </a:solidFill>
                <a:latin typeface="Arial"/>
                <a:cs typeface="Arial"/>
              </a:rPr>
              <a:t>B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9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3</a:t>
            </a:r>
            <a:r>
              <a:rPr sz="900" spc="-80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7</a:t>
            </a:r>
            <a:r>
              <a:rPr sz="900" spc="-80" dirty="0">
                <a:solidFill>
                  <a:srgbClr val="313131"/>
                </a:solidFill>
                <a:latin typeface="Arial"/>
                <a:cs typeface="Arial"/>
              </a:rPr>
              <a:t>B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34</a:t>
            </a:r>
            <a:r>
              <a:rPr sz="900" spc="15" dirty="0">
                <a:solidFill>
                  <a:srgbClr val="313131"/>
                </a:solidFill>
                <a:latin typeface="Arial"/>
                <a:cs typeface="Arial"/>
              </a:rPr>
              <a:t>B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4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70" dirty="0">
                <a:solidFill>
                  <a:srgbClr val="313131"/>
                </a:solidFill>
                <a:latin typeface="Arial"/>
                <a:cs typeface="Arial"/>
              </a:rPr>
              <a:t>,</a:t>
            </a:r>
            <a:endParaRPr sz="900" dirty="0">
              <a:latin typeface="Arial"/>
              <a:cs typeface="Arial"/>
            </a:endParaRPr>
          </a:p>
          <a:p>
            <a:pPr marL="153035" marR="443230">
              <a:lnSpc>
                <a:spcPts val="1100"/>
              </a:lnSpc>
              <a:spcBef>
                <a:spcPts val="10"/>
              </a:spcBef>
            </a:pP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8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900" spc="-15" dirty="0">
                <a:solidFill>
                  <a:srgbClr val="313131"/>
                </a:solidFill>
                <a:latin typeface="Arial"/>
                <a:cs typeface="Arial"/>
              </a:rPr>
              <a:t>il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-75" dirty="0">
                <a:solidFill>
                  <a:srgbClr val="313131"/>
                </a:solidFill>
                <a:latin typeface="Arial"/>
                <a:cs typeface="Arial"/>
              </a:rPr>
              <a:t>_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n</a:t>
            </a:r>
            <a:r>
              <a:rPr sz="900" spc="-30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900" spc="10" dirty="0">
                <a:solidFill>
                  <a:srgbClr val="313131"/>
                </a:solidFill>
                <a:latin typeface="Arial"/>
                <a:cs typeface="Arial"/>
              </a:rPr>
              <a:t>m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65" dirty="0">
                <a:solidFill>
                  <a:srgbClr val="313131"/>
                </a:solidFill>
                <a:latin typeface="Arial"/>
                <a:cs typeface="Arial"/>
              </a:rPr>
              <a:t>: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15" dirty="0">
                <a:solidFill>
                  <a:srgbClr val="313131"/>
                </a:solidFill>
                <a:latin typeface="Arial"/>
                <a:cs typeface="Arial"/>
              </a:rPr>
              <a:t>i</a:t>
            </a:r>
            <a:r>
              <a:rPr sz="900" spc="10" dirty="0">
                <a:solidFill>
                  <a:srgbClr val="313131"/>
                </a:solidFill>
                <a:latin typeface="Arial"/>
                <a:cs typeface="Arial"/>
              </a:rPr>
              <a:t>m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p</a:t>
            </a:r>
            <a:r>
              <a:rPr sz="900" spc="20" dirty="0">
                <a:solidFill>
                  <a:srgbClr val="313131"/>
                </a:solidFill>
                <a:latin typeface="Arial"/>
                <a:cs typeface="Arial"/>
              </a:rPr>
              <a:t>o</a:t>
            </a:r>
            <a:r>
              <a:rPr sz="900" spc="125" dirty="0">
                <a:solidFill>
                  <a:srgbClr val="313131"/>
                </a:solidFill>
                <a:latin typeface="Arial"/>
                <a:cs typeface="Arial"/>
              </a:rPr>
              <a:t>t</a:t>
            </a:r>
            <a:r>
              <a:rPr sz="900" spc="-120" dirty="0">
                <a:solidFill>
                  <a:srgbClr val="313131"/>
                </a:solidFill>
                <a:latin typeface="Arial"/>
                <a:cs typeface="Arial"/>
              </a:rPr>
              <a:t>_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201</a:t>
            </a:r>
            <a:r>
              <a:rPr sz="900" spc="20" dirty="0">
                <a:solidFill>
                  <a:srgbClr val="313131"/>
                </a:solidFill>
                <a:latin typeface="Arial"/>
                <a:cs typeface="Arial"/>
              </a:rPr>
              <a:t>8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11</a:t>
            </a:r>
            <a:r>
              <a:rPr sz="900" spc="20" dirty="0">
                <a:solidFill>
                  <a:srgbClr val="313131"/>
                </a:solidFill>
                <a:latin typeface="Arial"/>
                <a:cs typeface="Arial"/>
              </a:rPr>
              <a:t>0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213</a:t>
            </a:r>
            <a:r>
              <a:rPr sz="900" spc="20" dirty="0">
                <a:solidFill>
                  <a:srgbClr val="313131"/>
                </a:solidFill>
                <a:latin typeface="Arial"/>
                <a:cs typeface="Arial"/>
              </a:rPr>
              <a:t>0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354</a:t>
            </a:r>
            <a:r>
              <a:rPr sz="900" spc="-110" dirty="0">
                <a:solidFill>
                  <a:srgbClr val="313131"/>
                </a:solidFill>
                <a:latin typeface="Arial"/>
                <a:cs typeface="Arial"/>
              </a:rPr>
              <a:t>.</a:t>
            </a:r>
            <a:r>
              <a:rPr sz="900" spc="-30" dirty="0">
                <a:solidFill>
                  <a:srgbClr val="313131"/>
                </a:solidFill>
                <a:latin typeface="Arial"/>
                <a:cs typeface="Arial"/>
              </a:rPr>
              <a:t>c</a:t>
            </a:r>
            <a:r>
              <a:rPr sz="900" spc="-20" dirty="0">
                <a:solidFill>
                  <a:srgbClr val="313131"/>
                </a:solidFill>
                <a:latin typeface="Arial"/>
                <a:cs typeface="Arial"/>
              </a:rPr>
              <a:t>s</a:t>
            </a:r>
            <a:r>
              <a:rPr sz="900" spc="-75" dirty="0">
                <a:solidFill>
                  <a:srgbClr val="313131"/>
                </a:solidFill>
                <a:latin typeface="Arial"/>
                <a:cs typeface="Arial"/>
              </a:rPr>
              <a:t>v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70" dirty="0">
                <a:solidFill>
                  <a:srgbClr val="313131"/>
                </a:solidFill>
                <a:latin typeface="Arial"/>
                <a:cs typeface="Arial"/>
              </a:rPr>
              <a:t>, 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80" dirty="0">
                <a:solidFill>
                  <a:srgbClr val="313131"/>
                </a:solidFill>
                <a:latin typeface="Arial"/>
                <a:cs typeface="Arial"/>
              </a:rPr>
              <a:t>f</a:t>
            </a:r>
            <a:r>
              <a:rPr sz="900" spc="-15" dirty="0">
                <a:solidFill>
                  <a:srgbClr val="313131"/>
                </a:solidFill>
                <a:latin typeface="Arial"/>
                <a:cs typeface="Arial"/>
              </a:rPr>
              <a:t>il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-75" dirty="0">
                <a:solidFill>
                  <a:srgbClr val="313131"/>
                </a:solidFill>
                <a:latin typeface="Arial"/>
                <a:cs typeface="Arial"/>
              </a:rPr>
              <a:t>_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s</a:t>
            </a:r>
            <a:r>
              <a:rPr sz="900" spc="-15" dirty="0">
                <a:solidFill>
                  <a:srgbClr val="313131"/>
                </a:solidFill>
                <a:latin typeface="Arial"/>
                <a:cs typeface="Arial"/>
              </a:rPr>
              <a:t>i</a:t>
            </a:r>
            <a:r>
              <a:rPr sz="900" spc="-20" dirty="0">
                <a:solidFill>
                  <a:srgbClr val="313131"/>
                </a:solidFill>
                <a:latin typeface="Arial"/>
                <a:cs typeface="Arial"/>
              </a:rPr>
              <a:t>z</a:t>
            </a:r>
            <a:r>
              <a:rPr sz="900" spc="-25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-65" dirty="0">
                <a:solidFill>
                  <a:srgbClr val="313131"/>
                </a:solidFill>
                <a:latin typeface="Arial"/>
                <a:cs typeface="Arial"/>
              </a:rPr>
              <a:t>: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70" dirty="0">
                <a:solidFill>
                  <a:srgbClr val="313131"/>
                </a:solidFill>
                <a:latin typeface="Arial"/>
                <a:cs typeface="Arial"/>
              </a:rPr>
              <a:t>42553</a:t>
            </a:r>
            <a:r>
              <a:rPr sz="900" spc="55" dirty="0">
                <a:solidFill>
                  <a:srgbClr val="313131"/>
                </a:solidFill>
                <a:latin typeface="Arial"/>
                <a:cs typeface="Arial"/>
              </a:rPr>
              <a:t>"</a:t>
            </a:r>
            <a:r>
              <a:rPr sz="900" spc="45" dirty="0">
                <a:solidFill>
                  <a:srgbClr val="313131"/>
                </a:solidFill>
                <a:latin typeface="Arial"/>
                <a:cs typeface="Arial"/>
              </a:rPr>
              <a:t>}</a:t>
            </a:r>
            <a:endParaRPr sz="900" dirty="0">
              <a:latin typeface="Arial"/>
              <a:cs typeface="Arial"/>
            </a:endParaRPr>
          </a:p>
          <a:p>
            <a:pPr marL="12700">
              <a:lnSpc>
                <a:spcPts val="1019"/>
              </a:lnSpc>
            </a:pPr>
            <a:r>
              <a:rPr sz="900" spc="45" dirty="0">
                <a:solidFill>
                  <a:srgbClr val="313131"/>
                </a:solidFill>
                <a:latin typeface="Arial"/>
                <a:cs typeface="Arial"/>
              </a:rPr>
              <a:t>}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41" name="object 43">
            <a:extLst>
              <a:ext uri="{FF2B5EF4-FFF2-40B4-BE49-F238E27FC236}">
                <a16:creationId xmlns:a16="http://schemas.microsoft.com/office/drawing/2014/main" id="{66B78461-2FB8-4B1A-A3BB-C1F7A5735240}"/>
              </a:ext>
            </a:extLst>
          </p:cNvPr>
          <p:cNvSpPr txBox="1"/>
          <p:nvPr/>
        </p:nvSpPr>
        <p:spPr>
          <a:xfrm>
            <a:off x="10672064" y="2155999"/>
            <a:ext cx="114935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00" dirty="0">
                <a:solidFill>
                  <a:srgbClr val="313131"/>
                </a:solidFill>
                <a:latin typeface="Arial Unicode MS"/>
                <a:cs typeface="Arial Unicode MS"/>
              </a:rPr>
              <a:t>매장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(</a:t>
            </a:r>
            <a:r>
              <a:rPr sz="1200" spc="-35" dirty="0">
                <a:solidFill>
                  <a:srgbClr val="313131"/>
                </a:solidFill>
                <a:latin typeface="Arial"/>
                <a:cs typeface="Arial"/>
              </a:rPr>
              <a:t>c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o</a:t>
            </a:r>
            <a:r>
              <a:rPr sz="1200" spc="-5" dirty="0">
                <a:solidFill>
                  <a:srgbClr val="313131"/>
                </a:solidFill>
                <a:latin typeface="Arial"/>
                <a:cs typeface="Arial"/>
              </a:rPr>
              <a:t>d</a:t>
            </a:r>
            <a:r>
              <a:rPr sz="1200" spc="-50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1200" spc="5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45" dirty="0">
                <a:solidFill>
                  <a:srgbClr val="313131"/>
                </a:solidFill>
                <a:latin typeface="Arial"/>
                <a:cs typeface="Arial"/>
              </a:rPr>
              <a:t>1000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sp>
        <p:nvSpPr>
          <p:cNvPr id="42" name="object 44">
            <a:extLst>
              <a:ext uri="{FF2B5EF4-FFF2-40B4-BE49-F238E27FC236}">
                <a16:creationId xmlns:a16="http://schemas.microsoft.com/office/drawing/2014/main" id="{88627F0C-A58C-4B82-A860-8F2EA286B0C3}"/>
              </a:ext>
            </a:extLst>
          </p:cNvPr>
          <p:cNvSpPr txBox="1"/>
          <p:nvPr/>
        </p:nvSpPr>
        <p:spPr>
          <a:xfrm>
            <a:off x="5290820" y="2195383"/>
            <a:ext cx="1280795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5" dirty="0">
                <a:solidFill>
                  <a:srgbClr val="313131"/>
                </a:solidFill>
                <a:latin typeface="Arial"/>
                <a:cs typeface="Arial"/>
              </a:rPr>
              <a:t>H</a:t>
            </a:r>
            <a:r>
              <a:rPr sz="1200" spc="-50" dirty="0">
                <a:solidFill>
                  <a:srgbClr val="313131"/>
                </a:solidFill>
                <a:latin typeface="Arial"/>
                <a:cs typeface="Arial"/>
              </a:rPr>
              <a:t>.</a:t>
            </a:r>
            <a:r>
              <a:rPr sz="1200" spc="-125" dirty="0">
                <a:solidFill>
                  <a:srgbClr val="313131"/>
                </a:solidFill>
                <a:latin typeface="Arial"/>
                <a:cs typeface="Arial"/>
              </a:rPr>
              <a:t>Q</a:t>
            </a:r>
            <a:r>
              <a:rPr sz="1200" spc="-95" dirty="0">
                <a:solidFill>
                  <a:srgbClr val="313131"/>
                </a:solidFill>
                <a:latin typeface="Arial"/>
                <a:cs typeface="Arial"/>
              </a:rPr>
              <a:t>.</a:t>
            </a:r>
            <a:r>
              <a:rPr sz="120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13131"/>
                </a:solidFill>
                <a:latin typeface="Arial"/>
                <a:cs typeface="Arial"/>
              </a:rPr>
              <a:t>(</a:t>
            </a:r>
            <a:r>
              <a:rPr sz="1200" spc="-25" dirty="0">
                <a:solidFill>
                  <a:srgbClr val="313131"/>
                </a:solidFill>
                <a:latin typeface="Arial"/>
                <a:cs typeface="Arial"/>
              </a:rPr>
              <a:t>D</a:t>
            </a:r>
            <a:r>
              <a:rPr sz="1200" spc="-55" dirty="0">
                <a:solidFill>
                  <a:srgbClr val="313131"/>
                </a:solidFill>
                <a:latin typeface="Arial"/>
                <a:cs typeface="Arial"/>
              </a:rPr>
              <a:t>a</a:t>
            </a:r>
            <a:r>
              <a:rPr sz="1200" spc="45" dirty="0">
                <a:solidFill>
                  <a:srgbClr val="313131"/>
                </a:solidFill>
                <a:latin typeface="Arial"/>
                <a:cs typeface="Arial"/>
              </a:rPr>
              <a:t>ta</a:t>
            </a:r>
            <a:r>
              <a:rPr sz="1200" spc="10" dirty="0">
                <a:solidFill>
                  <a:srgbClr val="313131"/>
                </a:solidFill>
                <a:latin typeface="Arial"/>
                <a:cs typeface="Arial"/>
              </a:rPr>
              <a:t> </a:t>
            </a:r>
            <a:r>
              <a:rPr sz="1200" spc="-105" dirty="0">
                <a:solidFill>
                  <a:srgbClr val="313131"/>
                </a:solidFill>
                <a:latin typeface="Arial"/>
                <a:cs typeface="Arial"/>
              </a:rPr>
              <a:t>C</a:t>
            </a:r>
            <a:r>
              <a:rPr sz="1200" spc="-30" dirty="0">
                <a:solidFill>
                  <a:srgbClr val="313131"/>
                </a:solidFill>
                <a:latin typeface="Arial"/>
                <a:cs typeface="Arial"/>
              </a:rPr>
              <a:t>e</a:t>
            </a:r>
            <a:r>
              <a:rPr sz="1200" spc="-20" dirty="0">
                <a:solidFill>
                  <a:srgbClr val="313131"/>
                </a:solidFill>
                <a:latin typeface="Arial"/>
                <a:cs typeface="Arial"/>
              </a:rPr>
              <a:t>n</a:t>
            </a:r>
            <a:r>
              <a:rPr sz="1200" spc="55" dirty="0">
                <a:solidFill>
                  <a:srgbClr val="313131"/>
                </a:solidFill>
                <a:latin typeface="Arial"/>
                <a:cs typeface="Arial"/>
              </a:rPr>
              <a:t>te</a:t>
            </a:r>
            <a:r>
              <a:rPr sz="1200" spc="20" dirty="0">
                <a:solidFill>
                  <a:srgbClr val="313131"/>
                </a:solidFill>
                <a:latin typeface="Arial"/>
                <a:cs typeface="Arial"/>
              </a:rPr>
              <a:t>r</a:t>
            </a:r>
            <a:r>
              <a:rPr sz="1200" spc="25" dirty="0">
                <a:solidFill>
                  <a:srgbClr val="313131"/>
                </a:solidFill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sp>
        <p:nvSpPr>
          <p:cNvPr id="43" name="object 45">
            <a:extLst>
              <a:ext uri="{FF2B5EF4-FFF2-40B4-BE49-F238E27FC236}">
                <a16:creationId xmlns:a16="http://schemas.microsoft.com/office/drawing/2014/main" id="{FA40D7F7-FA2D-4266-9715-25CCEEBE5DC3}"/>
              </a:ext>
            </a:extLst>
          </p:cNvPr>
          <p:cNvSpPr txBox="1"/>
          <p:nvPr/>
        </p:nvSpPr>
        <p:spPr>
          <a:xfrm>
            <a:off x="9542526" y="2932656"/>
            <a:ext cx="342900" cy="154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60" dirty="0">
                <a:solidFill>
                  <a:srgbClr val="313131"/>
                </a:solidFill>
                <a:latin typeface="Arial"/>
                <a:cs typeface="Arial"/>
              </a:rPr>
              <a:t>1000</a:t>
            </a:r>
            <a:endParaRPr sz="1000">
              <a:latin typeface="Arial"/>
              <a:cs typeface="Arial"/>
            </a:endParaRPr>
          </a:p>
        </p:txBody>
      </p:sp>
      <p:sp>
        <p:nvSpPr>
          <p:cNvPr id="44" name="object 46">
            <a:extLst>
              <a:ext uri="{FF2B5EF4-FFF2-40B4-BE49-F238E27FC236}">
                <a16:creationId xmlns:a16="http://schemas.microsoft.com/office/drawing/2014/main" id="{CA6997A7-5DF6-4147-AFD8-E4D62551B22E}"/>
              </a:ext>
            </a:extLst>
          </p:cNvPr>
          <p:cNvSpPr txBox="1"/>
          <p:nvPr/>
        </p:nvSpPr>
        <p:spPr>
          <a:xfrm>
            <a:off x="7248906" y="2174580"/>
            <a:ext cx="1489075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65" dirty="0">
                <a:solidFill>
                  <a:srgbClr val="FFFF00"/>
                </a:solidFill>
                <a:latin typeface="Arial"/>
                <a:cs typeface="Arial"/>
              </a:rPr>
              <a:t>30</a:t>
            </a:r>
            <a:r>
              <a:rPr sz="1000" spc="-70" dirty="0">
                <a:solidFill>
                  <a:srgbClr val="FFFF00"/>
                </a:solidFill>
                <a:latin typeface="Arial Unicode MS"/>
                <a:cs typeface="Arial Unicode MS"/>
              </a:rPr>
              <a:t>초</a:t>
            </a:r>
            <a:r>
              <a:rPr sz="1000" spc="30" dirty="0">
                <a:solidFill>
                  <a:srgbClr val="FFFF00"/>
                </a:solidFill>
                <a:latin typeface="Arial Unicode MS"/>
                <a:cs typeface="Arial Unicode MS"/>
              </a:rPr>
              <a:t> </a:t>
            </a:r>
            <a:r>
              <a:rPr sz="1000" spc="-50" dirty="0" err="1">
                <a:solidFill>
                  <a:srgbClr val="FFFF00"/>
                </a:solidFill>
                <a:latin typeface="Arial Unicode MS"/>
                <a:cs typeface="Arial Unicode MS"/>
              </a:rPr>
              <a:t>주기</a:t>
            </a:r>
            <a:r>
              <a:rPr sz="1000" spc="-70" dirty="0" err="1">
                <a:solidFill>
                  <a:srgbClr val="FFFF00"/>
                </a:solidFill>
                <a:latin typeface="Arial Unicode MS"/>
                <a:cs typeface="Arial Unicode MS"/>
              </a:rPr>
              <a:t>로</a:t>
            </a:r>
            <a:r>
              <a:rPr sz="1000" spc="-65" dirty="0">
                <a:solidFill>
                  <a:srgbClr val="FFFF00"/>
                </a:solidFill>
                <a:latin typeface="Arial Unicode MS"/>
                <a:cs typeface="Arial Unicode MS"/>
              </a:rPr>
              <a:t> </a:t>
            </a:r>
            <a:r>
              <a:rPr lang="ko-KR" altLang="en-US" sz="1000" spc="-50" dirty="0">
                <a:solidFill>
                  <a:srgbClr val="FFFF00"/>
                </a:solidFill>
                <a:latin typeface="Arial Unicode MS"/>
                <a:cs typeface="Arial Unicode MS"/>
              </a:rPr>
              <a:t>간판정보</a:t>
            </a:r>
            <a:r>
              <a:rPr sz="1000" spc="-65" dirty="0">
                <a:solidFill>
                  <a:srgbClr val="FFFF00"/>
                </a:solidFill>
                <a:latin typeface="Arial Unicode MS"/>
                <a:cs typeface="Arial Unicode MS"/>
              </a:rPr>
              <a:t> </a:t>
            </a:r>
            <a:r>
              <a:rPr sz="1000" spc="-50" dirty="0">
                <a:solidFill>
                  <a:srgbClr val="FFFF00"/>
                </a:solidFill>
                <a:latin typeface="Arial Unicode MS"/>
                <a:cs typeface="Arial Unicode MS"/>
              </a:rPr>
              <a:t>체크</a:t>
            </a:r>
            <a:endParaRPr sz="1000" dirty="0">
              <a:solidFill>
                <a:srgbClr val="FFFF00"/>
              </a:solidFill>
              <a:latin typeface="Arial Unicode MS"/>
              <a:cs typeface="Arial Unicode MS"/>
            </a:endParaRPr>
          </a:p>
        </p:txBody>
      </p:sp>
      <p:sp>
        <p:nvSpPr>
          <p:cNvPr id="45" name="object 47">
            <a:extLst>
              <a:ext uri="{FF2B5EF4-FFF2-40B4-BE49-F238E27FC236}">
                <a16:creationId xmlns:a16="http://schemas.microsoft.com/office/drawing/2014/main" id="{4BD63EEA-E74F-4B38-98B7-AABE41C45E4A}"/>
              </a:ext>
            </a:extLst>
          </p:cNvPr>
          <p:cNvSpPr txBox="1"/>
          <p:nvPr/>
        </p:nvSpPr>
        <p:spPr>
          <a:xfrm>
            <a:off x="7334250" y="2702518"/>
            <a:ext cx="135509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0" dirty="0" err="1">
                <a:solidFill>
                  <a:srgbClr val="FFFF00"/>
                </a:solidFill>
                <a:latin typeface="Arial Unicode MS"/>
                <a:cs typeface="Arial Unicode MS"/>
              </a:rPr>
              <a:t>최</a:t>
            </a:r>
            <a:r>
              <a:rPr sz="1000" spc="-70" dirty="0" err="1">
                <a:solidFill>
                  <a:srgbClr val="FFFF00"/>
                </a:solidFill>
                <a:latin typeface="Arial Unicode MS"/>
                <a:cs typeface="Arial Unicode MS"/>
              </a:rPr>
              <a:t>신</a:t>
            </a:r>
            <a:r>
              <a:rPr sz="1000" spc="-20" dirty="0">
                <a:solidFill>
                  <a:srgbClr val="FFFF00"/>
                </a:solidFill>
                <a:latin typeface="Arial Unicode MS"/>
                <a:cs typeface="Arial Unicode MS"/>
              </a:rPr>
              <a:t> </a:t>
            </a:r>
            <a:r>
              <a:rPr lang="ko-KR" altLang="en-US" sz="1000" spc="-50" dirty="0">
                <a:solidFill>
                  <a:srgbClr val="FFFF00"/>
                </a:solidFill>
                <a:latin typeface="Arial Unicode MS"/>
                <a:cs typeface="Arial Unicode MS"/>
              </a:rPr>
              <a:t>간판정보</a:t>
            </a:r>
            <a:r>
              <a:rPr sz="1000" spc="-55" dirty="0">
                <a:solidFill>
                  <a:srgbClr val="FFFF00"/>
                </a:solidFill>
                <a:latin typeface="Arial"/>
                <a:cs typeface="Arial"/>
              </a:rPr>
              <a:t>(</a:t>
            </a:r>
            <a:r>
              <a:rPr sz="1000" spc="-35" dirty="0">
                <a:solidFill>
                  <a:srgbClr val="FFFF00"/>
                </a:solidFill>
                <a:latin typeface="Arial"/>
                <a:cs typeface="Arial"/>
              </a:rPr>
              <a:t>.</a:t>
            </a:r>
            <a:r>
              <a:rPr sz="1000" spc="-25" dirty="0">
                <a:solidFill>
                  <a:srgbClr val="FFFF00"/>
                </a:solidFill>
                <a:latin typeface="Arial"/>
                <a:cs typeface="Arial"/>
              </a:rPr>
              <a:t>cs</a:t>
            </a:r>
            <a:r>
              <a:rPr sz="1000" spc="-20" dirty="0">
                <a:solidFill>
                  <a:srgbClr val="FFFF00"/>
                </a:solidFill>
                <a:latin typeface="Arial"/>
                <a:cs typeface="Arial"/>
              </a:rPr>
              <a:t>v</a:t>
            </a:r>
            <a:r>
              <a:rPr sz="1000" spc="25" dirty="0">
                <a:solidFill>
                  <a:srgbClr val="FFFF00"/>
                </a:solidFill>
                <a:latin typeface="Arial"/>
                <a:cs typeface="Arial"/>
              </a:rPr>
              <a:t>)</a:t>
            </a:r>
            <a:r>
              <a:rPr sz="1000" spc="-6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000" spc="-50" dirty="0">
                <a:solidFill>
                  <a:srgbClr val="FFFF00"/>
                </a:solidFill>
                <a:latin typeface="Arial Unicode MS"/>
                <a:cs typeface="Arial Unicode MS"/>
              </a:rPr>
              <a:t>전송</a:t>
            </a:r>
            <a:endParaRPr sz="1000" dirty="0">
              <a:solidFill>
                <a:srgbClr val="FFFF00"/>
              </a:solidFill>
              <a:latin typeface="Arial Unicode MS"/>
              <a:cs typeface="Arial Unicode MS"/>
            </a:endParaRPr>
          </a:p>
        </p:txBody>
      </p:sp>
      <p:sp>
        <p:nvSpPr>
          <p:cNvPr id="46" name="object 48">
            <a:extLst>
              <a:ext uri="{FF2B5EF4-FFF2-40B4-BE49-F238E27FC236}">
                <a16:creationId xmlns:a16="http://schemas.microsoft.com/office/drawing/2014/main" id="{59CF6BFE-3A7B-4044-913B-03D06FDA6F3D}"/>
              </a:ext>
            </a:extLst>
          </p:cNvPr>
          <p:cNvSpPr txBox="1"/>
          <p:nvPr/>
        </p:nvSpPr>
        <p:spPr>
          <a:xfrm>
            <a:off x="7399401" y="4464770"/>
            <a:ext cx="135509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0" dirty="0" err="1">
                <a:solidFill>
                  <a:srgbClr val="FFFF00"/>
                </a:solidFill>
                <a:latin typeface="Arial Unicode MS"/>
                <a:cs typeface="Arial Unicode MS"/>
              </a:rPr>
              <a:t>최</a:t>
            </a:r>
            <a:r>
              <a:rPr sz="1000" spc="-70" dirty="0" err="1">
                <a:solidFill>
                  <a:srgbClr val="FFFF00"/>
                </a:solidFill>
                <a:latin typeface="Arial Unicode MS"/>
                <a:cs typeface="Arial Unicode MS"/>
              </a:rPr>
              <a:t>신</a:t>
            </a:r>
            <a:r>
              <a:rPr sz="1000" spc="-20" dirty="0">
                <a:solidFill>
                  <a:srgbClr val="FFFF00"/>
                </a:solidFill>
                <a:latin typeface="Arial Unicode MS"/>
                <a:cs typeface="Arial Unicode MS"/>
              </a:rPr>
              <a:t> </a:t>
            </a:r>
            <a:r>
              <a:rPr lang="ko-KR" altLang="en-US" sz="1000" spc="-50" dirty="0">
                <a:solidFill>
                  <a:srgbClr val="FFFF00"/>
                </a:solidFill>
                <a:latin typeface="Arial Unicode MS"/>
                <a:cs typeface="Arial Unicode MS"/>
              </a:rPr>
              <a:t>간판정보</a:t>
            </a:r>
            <a:r>
              <a:rPr sz="1000" spc="-55" dirty="0">
                <a:solidFill>
                  <a:srgbClr val="FFFF00"/>
                </a:solidFill>
                <a:latin typeface="Arial"/>
                <a:cs typeface="Arial"/>
              </a:rPr>
              <a:t>(</a:t>
            </a:r>
            <a:r>
              <a:rPr sz="1000" spc="-35" dirty="0">
                <a:solidFill>
                  <a:srgbClr val="FFFF00"/>
                </a:solidFill>
                <a:latin typeface="Arial"/>
                <a:cs typeface="Arial"/>
              </a:rPr>
              <a:t>.</a:t>
            </a:r>
            <a:r>
              <a:rPr sz="1000" spc="-25" dirty="0">
                <a:solidFill>
                  <a:srgbClr val="FFFF00"/>
                </a:solidFill>
                <a:latin typeface="Arial"/>
                <a:cs typeface="Arial"/>
              </a:rPr>
              <a:t>cs</a:t>
            </a:r>
            <a:r>
              <a:rPr sz="1000" spc="-20" dirty="0">
                <a:solidFill>
                  <a:srgbClr val="FFFF00"/>
                </a:solidFill>
                <a:latin typeface="Arial"/>
                <a:cs typeface="Arial"/>
              </a:rPr>
              <a:t>v</a:t>
            </a:r>
            <a:r>
              <a:rPr sz="1000" spc="25" dirty="0">
                <a:solidFill>
                  <a:srgbClr val="FFFF00"/>
                </a:solidFill>
                <a:latin typeface="Arial"/>
                <a:cs typeface="Arial"/>
              </a:rPr>
              <a:t>)</a:t>
            </a:r>
            <a:r>
              <a:rPr sz="1000" spc="-6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000" spc="-50" dirty="0">
                <a:solidFill>
                  <a:srgbClr val="FFFF00"/>
                </a:solidFill>
                <a:latin typeface="Arial Unicode MS"/>
                <a:cs typeface="Arial Unicode MS"/>
              </a:rPr>
              <a:t>전송</a:t>
            </a:r>
            <a:endParaRPr sz="1000" dirty="0">
              <a:solidFill>
                <a:srgbClr val="FFFF00"/>
              </a:solidFill>
              <a:latin typeface="Arial Unicode MS"/>
              <a:cs typeface="Arial Unicode MS"/>
            </a:endParaRPr>
          </a:p>
        </p:txBody>
      </p:sp>
      <p:sp>
        <p:nvSpPr>
          <p:cNvPr id="47" name="object 49">
            <a:extLst>
              <a:ext uri="{FF2B5EF4-FFF2-40B4-BE49-F238E27FC236}">
                <a16:creationId xmlns:a16="http://schemas.microsoft.com/office/drawing/2014/main" id="{C17A7AD4-7F23-4F60-A9DF-CEAB21376E65}"/>
              </a:ext>
            </a:extLst>
          </p:cNvPr>
          <p:cNvSpPr/>
          <p:nvPr/>
        </p:nvSpPr>
        <p:spPr>
          <a:xfrm>
            <a:off x="4151376" y="3633215"/>
            <a:ext cx="512063" cy="16459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50">
            <a:extLst>
              <a:ext uri="{FF2B5EF4-FFF2-40B4-BE49-F238E27FC236}">
                <a16:creationId xmlns:a16="http://schemas.microsoft.com/office/drawing/2014/main" id="{CD641A76-E182-4D4F-AE73-8BB5E53C887F}"/>
              </a:ext>
            </a:extLst>
          </p:cNvPr>
          <p:cNvSpPr txBox="1"/>
          <p:nvPr/>
        </p:nvSpPr>
        <p:spPr>
          <a:xfrm>
            <a:off x="1041603" y="3045394"/>
            <a:ext cx="446405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05" dirty="0">
                <a:solidFill>
                  <a:srgbClr val="999999"/>
                </a:solidFill>
                <a:latin typeface="Arial Unicode MS"/>
                <a:cs typeface="Arial Unicode MS"/>
              </a:rPr>
              <a:t>관리자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49" name="object 51">
            <a:extLst>
              <a:ext uri="{FF2B5EF4-FFF2-40B4-BE49-F238E27FC236}">
                <a16:creationId xmlns:a16="http://schemas.microsoft.com/office/drawing/2014/main" id="{253DABEB-AEAB-4821-A21D-10DED2E1389D}"/>
              </a:ext>
            </a:extLst>
          </p:cNvPr>
          <p:cNvSpPr/>
          <p:nvPr/>
        </p:nvSpPr>
        <p:spPr>
          <a:xfrm>
            <a:off x="877824" y="2206751"/>
            <a:ext cx="810768" cy="81076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2">
            <a:extLst>
              <a:ext uri="{FF2B5EF4-FFF2-40B4-BE49-F238E27FC236}">
                <a16:creationId xmlns:a16="http://schemas.microsoft.com/office/drawing/2014/main" id="{52F248DD-2BB9-4BA0-B6AE-B4C4AB9E8563}"/>
              </a:ext>
            </a:extLst>
          </p:cNvPr>
          <p:cNvSpPr/>
          <p:nvPr/>
        </p:nvSpPr>
        <p:spPr>
          <a:xfrm>
            <a:off x="1653704" y="2574558"/>
            <a:ext cx="3698875" cy="890905"/>
          </a:xfrm>
          <a:custGeom>
            <a:avLst/>
            <a:gdLst/>
            <a:ahLst/>
            <a:cxnLst/>
            <a:rect l="l" t="t" r="r" b="b"/>
            <a:pathLst>
              <a:path w="3698875" h="890904">
                <a:moveTo>
                  <a:pt x="3622510" y="814690"/>
                </a:moveTo>
                <a:lnTo>
                  <a:pt x="3660610" y="890890"/>
                </a:lnTo>
                <a:lnTo>
                  <a:pt x="3686010" y="840090"/>
                </a:lnTo>
                <a:lnTo>
                  <a:pt x="3654260" y="840090"/>
                </a:lnTo>
                <a:lnTo>
                  <a:pt x="3654260" y="835857"/>
                </a:lnTo>
                <a:lnTo>
                  <a:pt x="3622510" y="814690"/>
                </a:lnTo>
                <a:close/>
              </a:path>
              <a:path w="3698875" h="890904">
                <a:moveTo>
                  <a:pt x="3654260" y="835857"/>
                </a:moveTo>
                <a:lnTo>
                  <a:pt x="3654260" y="840090"/>
                </a:lnTo>
                <a:lnTo>
                  <a:pt x="3660610" y="840090"/>
                </a:lnTo>
                <a:lnTo>
                  <a:pt x="3654260" y="835857"/>
                </a:lnTo>
                <a:close/>
              </a:path>
              <a:path w="3698875" h="890904">
                <a:moveTo>
                  <a:pt x="3654260" y="37577"/>
                </a:moveTo>
                <a:lnTo>
                  <a:pt x="3654260" y="835857"/>
                </a:lnTo>
                <a:lnTo>
                  <a:pt x="3660610" y="840090"/>
                </a:lnTo>
                <a:lnTo>
                  <a:pt x="3666960" y="835857"/>
                </a:lnTo>
                <a:lnTo>
                  <a:pt x="3666960" y="43927"/>
                </a:lnTo>
                <a:lnTo>
                  <a:pt x="3660610" y="43927"/>
                </a:lnTo>
                <a:lnTo>
                  <a:pt x="3654260" y="37577"/>
                </a:lnTo>
                <a:close/>
              </a:path>
              <a:path w="3698875" h="890904">
                <a:moveTo>
                  <a:pt x="3666960" y="835857"/>
                </a:moveTo>
                <a:lnTo>
                  <a:pt x="3660610" y="840090"/>
                </a:lnTo>
                <a:lnTo>
                  <a:pt x="3666960" y="840090"/>
                </a:lnTo>
                <a:lnTo>
                  <a:pt x="3666960" y="835857"/>
                </a:lnTo>
                <a:close/>
              </a:path>
              <a:path w="3698875" h="890904">
                <a:moveTo>
                  <a:pt x="3698710" y="814690"/>
                </a:moveTo>
                <a:lnTo>
                  <a:pt x="3666960" y="835857"/>
                </a:lnTo>
                <a:lnTo>
                  <a:pt x="3666960" y="840090"/>
                </a:lnTo>
                <a:lnTo>
                  <a:pt x="3686010" y="840090"/>
                </a:lnTo>
                <a:lnTo>
                  <a:pt x="3698710" y="814690"/>
                </a:lnTo>
                <a:close/>
              </a:path>
              <a:path w="3698875" h="890904">
                <a:moveTo>
                  <a:pt x="31618" y="0"/>
                </a:moveTo>
                <a:lnTo>
                  <a:pt x="19037" y="4596"/>
                </a:lnTo>
                <a:lnTo>
                  <a:pt x="8980" y="13411"/>
                </a:lnTo>
                <a:lnTo>
                  <a:pt x="2338" y="25808"/>
                </a:lnTo>
                <a:lnTo>
                  <a:pt x="0" y="41152"/>
                </a:lnTo>
                <a:lnTo>
                  <a:pt x="3889" y="54730"/>
                </a:lnTo>
                <a:lnTo>
                  <a:pt x="12187" y="65689"/>
                </a:lnTo>
                <a:lnTo>
                  <a:pt x="23875" y="73010"/>
                </a:lnTo>
                <a:lnTo>
                  <a:pt x="37935" y="75677"/>
                </a:lnTo>
                <a:lnTo>
                  <a:pt x="47877" y="74336"/>
                </a:lnTo>
                <a:lnTo>
                  <a:pt x="59083" y="68830"/>
                </a:lnTo>
                <a:lnTo>
                  <a:pt x="67863" y="59302"/>
                </a:lnTo>
                <a:lnTo>
                  <a:pt x="73455" y="46001"/>
                </a:lnTo>
                <a:lnTo>
                  <a:pt x="73657" y="43927"/>
                </a:lnTo>
                <a:lnTo>
                  <a:pt x="37935" y="43927"/>
                </a:lnTo>
                <a:lnTo>
                  <a:pt x="37935" y="31227"/>
                </a:lnTo>
                <a:lnTo>
                  <a:pt x="74895" y="31227"/>
                </a:lnTo>
                <a:lnTo>
                  <a:pt x="75095" y="29179"/>
                </a:lnTo>
                <a:lnTo>
                  <a:pt x="69975" y="17378"/>
                </a:lnTo>
                <a:lnTo>
                  <a:pt x="60756" y="8039"/>
                </a:lnTo>
                <a:lnTo>
                  <a:pt x="47837" y="1976"/>
                </a:lnTo>
                <a:lnTo>
                  <a:pt x="31618" y="0"/>
                </a:lnTo>
                <a:close/>
              </a:path>
              <a:path w="3698875" h="890904">
                <a:moveTo>
                  <a:pt x="74895" y="31227"/>
                </a:moveTo>
                <a:lnTo>
                  <a:pt x="37935" y="31227"/>
                </a:lnTo>
                <a:lnTo>
                  <a:pt x="37935" y="43927"/>
                </a:lnTo>
                <a:lnTo>
                  <a:pt x="73657" y="43927"/>
                </a:lnTo>
                <a:lnTo>
                  <a:pt x="74895" y="31227"/>
                </a:lnTo>
                <a:close/>
              </a:path>
              <a:path w="3698875" h="890904">
                <a:moveTo>
                  <a:pt x="3666960" y="31227"/>
                </a:moveTo>
                <a:lnTo>
                  <a:pt x="74895" y="31227"/>
                </a:lnTo>
                <a:lnTo>
                  <a:pt x="73657" y="43927"/>
                </a:lnTo>
                <a:lnTo>
                  <a:pt x="3654260" y="43927"/>
                </a:lnTo>
                <a:lnTo>
                  <a:pt x="3654260" y="37577"/>
                </a:lnTo>
                <a:lnTo>
                  <a:pt x="3666960" y="37577"/>
                </a:lnTo>
                <a:lnTo>
                  <a:pt x="3666960" y="31227"/>
                </a:lnTo>
                <a:close/>
              </a:path>
              <a:path w="3698875" h="890904">
                <a:moveTo>
                  <a:pt x="3666960" y="37577"/>
                </a:moveTo>
                <a:lnTo>
                  <a:pt x="3654260" y="37577"/>
                </a:lnTo>
                <a:lnTo>
                  <a:pt x="3660610" y="43927"/>
                </a:lnTo>
                <a:lnTo>
                  <a:pt x="3666960" y="43927"/>
                </a:lnTo>
                <a:lnTo>
                  <a:pt x="3666960" y="37577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3">
            <a:extLst>
              <a:ext uri="{FF2B5EF4-FFF2-40B4-BE49-F238E27FC236}">
                <a16:creationId xmlns:a16="http://schemas.microsoft.com/office/drawing/2014/main" id="{090C2A25-C8D1-470B-AAED-351A2D5092FC}"/>
              </a:ext>
            </a:extLst>
          </p:cNvPr>
          <p:cNvSpPr/>
          <p:nvPr/>
        </p:nvSpPr>
        <p:spPr>
          <a:xfrm>
            <a:off x="4773167" y="2444495"/>
            <a:ext cx="475488" cy="14020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4">
            <a:extLst>
              <a:ext uri="{FF2B5EF4-FFF2-40B4-BE49-F238E27FC236}">
                <a16:creationId xmlns:a16="http://schemas.microsoft.com/office/drawing/2014/main" id="{661283D1-C98F-4CCD-A866-29F368A045A1}"/>
              </a:ext>
            </a:extLst>
          </p:cNvPr>
          <p:cNvSpPr/>
          <p:nvPr/>
        </p:nvSpPr>
        <p:spPr>
          <a:xfrm>
            <a:off x="3249167" y="2286000"/>
            <a:ext cx="323088" cy="32308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6">
            <a:extLst>
              <a:ext uri="{FF2B5EF4-FFF2-40B4-BE49-F238E27FC236}">
                <a16:creationId xmlns:a16="http://schemas.microsoft.com/office/drawing/2014/main" id="{8F9110D2-77E6-4C8B-8E71-E22D81A67D4C}"/>
              </a:ext>
            </a:extLst>
          </p:cNvPr>
          <p:cNvSpPr txBox="1">
            <a:spLocks/>
          </p:cNvSpPr>
          <p:nvPr/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/>
            <a:r>
              <a:rPr lang="af-ZA" spc="-5"/>
              <a:t>Confidential</a:t>
            </a:r>
            <a:endParaRPr lang="af-ZA" spc="-5" dirty="0"/>
          </a:p>
        </p:txBody>
      </p:sp>
    </p:spTree>
    <p:extLst>
      <p:ext uri="{BB962C8B-B14F-4D97-AF65-F5344CB8AC3E}">
        <p14:creationId xmlns:p14="http://schemas.microsoft.com/office/powerpoint/2010/main" val="3738090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간판정보 백업 및 복구</a:t>
            </a: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8DECAC4-778B-4069-AE53-F3AACAED6ACF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4.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구축방안</a:t>
            </a: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FA7A8C88-237E-4AA7-904D-923980470566}"/>
              </a:ext>
            </a:extLst>
          </p:cNvPr>
          <p:cNvSpPr/>
          <p:nvPr/>
        </p:nvSpPr>
        <p:spPr>
          <a:xfrm>
            <a:off x="7223759" y="1719072"/>
            <a:ext cx="4724400" cy="15666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02D01D8-A075-4604-931F-84E610B97B6E}"/>
              </a:ext>
            </a:extLst>
          </p:cNvPr>
          <p:cNvGrpSpPr/>
          <p:nvPr/>
        </p:nvGrpSpPr>
        <p:grpSpPr>
          <a:xfrm>
            <a:off x="530351" y="2064571"/>
            <a:ext cx="11417808" cy="4617721"/>
            <a:chOff x="530351" y="1758695"/>
            <a:chExt cx="11417808" cy="4617721"/>
          </a:xfrm>
        </p:grpSpPr>
        <p:sp>
          <p:nvSpPr>
            <p:cNvPr id="4" name="object 5">
              <a:extLst>
                <a:ext uri="{FF2B5EF4-FFF2-40B4-BE49-F238E27FC236}">
                  <a16:creationId xmlns:a16="http://schemas.microsoft.com/office/drawing/2014/main" id="{937C6742-CB8A-4787-9D74-6936FC0B2D4A}"/>
                </a:ext>
              </a:extLst>
            </p:cNvPr>
            <p:cNvSpPr/>
            <p:nvPr/>
          </p:nvSpPr>
          <p:spPr>
            <a:xfrm>
              <a:off x="530351" y="2023872"/>
              <a:ext cx="5449824" cy="34381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6">
              <a:extLst>
                <a:ext uri="{FF2B5EF4-FFF2-40B4-BE49-F238E27FC236}">
                  <a16:creationId xmlns:a16="http://schemas.microsoft.com/office/drawing/2014/main" id="{C01354F5-648B-4FFD-B58F-FECE23B2AE3B}"/>
                </a:ext>
              </a:extLst>
            </p:cNvPr>
            <p:cNvSpPr/>
            <p:nvPr/>
          </p:nvSpPr>
          <p:spPr>
            <a:xfrm>
              <a:off x="569976" y="2063495"/>
              <a:ext cx="5321935" cy="3310254"/>
            </a:xfrm>
            <a:custGeom>
              <a:avLst/>
              <a:gdLst/>
              <a:ahLst/>
              <a:cxnLst/>
              <a:rect l="l" t="t" r="r" b="b"/>
              <a:pathLst>
                <a:path w="5321935" h="3310254">
                  <a:moveTo>
                    <a:pt x="0" y="3310128"/>
                  </a:moveTo>
                  <a:lnTo>
                    <a:pt x="5321808" y="3310128"/>
                  </a:lnTo>
                  <a:lnTo>
                    <a:pt x="5321808" y="0"/>
                  </a:lnTo>
                  <a:lnTo>
                    <a:pt x="0" y="0"/>
                  </a:lnTo>
                  <a:lnTo>
                    <a:pt x="0" y="33101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7">
              <a:extLst>
                <a:ext uri="{FF2B5EF4-FFF2-40B4-BE49-F238E27FC236}">
                  <a16:creationId xmlns:a16="http://schemas.microsoft.com/office/drawing/2014/main" id="{DC175938-4B2C-4DF4-84F7-201FB3AD99FF}"/>
                </a:ext>
              </a:extLst>
            </p:cNvPr>
            <p:cNvSpPr/>
            <p:nvPr/>
          </p:nvSpPr>
          <p:spPr>
            <a:xfrm>
              <a:off x="569976" y="2063495"/>
              <a:ext cx="5321935" cy="3310254"/>
            </a:xfrm>
            <a:custGeom>
              <a:avLst/>
              <a:gdLst/>
              <a:ahLst/>
              <a:cxnLst/>
              <a:rect l="l" t="t" r="r" b="b"/>
              <a:pathLst>
                <a:path w="5321935" h="3310254">
                  <a:moveTo>
                    <a:pt x="0" y="3310128"/>
                  </a:moveTo>
                  <a:lnTo>
                    <a:pt x="5321808" y="3310128"/>
                  </a:lnTo>
                  <a:lnTo>
                    <a:pt x="5321808" y="0"/>
                  </a:lnTo>
                  <a:lnTo>
                    <a:pt x="0" y="0"/>
                  </a:lnTo>
                  <a:lnTo>
                    <a:pt x="0" y="3310128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2">
              <a:extLst>
                <a:ext uri="{FF2B5EF4-FFF2-40B4-BE49-F238E27FC236}">
                  <a16:creationId xmlns:a16="http://schemas.microsoft.com/office/drawing/2014/main" id="{F9209ACF-4D12-4A88-B346-A81DFC6FE0E1}"/>
                </a:ext>
              </a:extLst>
            </p:cNvPr>
            <p:cNvSpPr/>
            <p:nvPr/>
          </p:nvSpPr>
          <p:spPr>
            <a:xfrm>
              <a:off x="7263383" y="1758695"/>
              <a:ext cx="4596765" cy="1438910"/>
            </a:xfrm>
            <a:custGeom>
              <a:avLst/>
              <a:gdLst/>
              <a:ahLst/>
              <a:cxnLst/>
              <a:rect l="l" t="t" r="r" b="b"/>
              <a:pathLst>
                <a:path w="4596765" h="1438910">
                  <a:moveTo>
                    <a:pt x="0" y="1438655"/>
                  </a:moveTo>
                  <a:lnTo>
                    <a:pt x="4596383" y="1438655"/>
                  </a:lnTo>
                  <a:lnTo>
                    <a:pt x="4596383" y="0"/>
                  </a:lnTo>
                  <a:lnTo>
                    <a:pt x="0" y="0"/>
                  </a:lnTo>
                  <a:lnTo>
                    <a:pt x="0" y="14386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3">
              <a:extLst>
                <a:ext uri="{FF2B5EF4-FFF2-40B4-BE49-F238E27FC236}">
                  <a16:creationId xmlns:a16="http://schemas.microsoft.com/office/drawing/2014/main" id="{9E68B678-E8CE-4493-B53F-139460815BFC}"/>
                </a:ext>
              </a:extLst>
            </p:cNvPr>
            <p:cNvSpPr/>
            <p:nvPr/>
          </p:nvSpPr>
          <p:spPr>
            <a:xfrm>
              <a:off x="7263383" y="1758695"/>
              <a:ext cx="4596765" cy="1438910"/>
            </a:xfrm>
            <a:custGeom>
              <a:avLst/>
              <a:gdLst/>
              <a:ahLst/>
              <a:cxnLst/>
              <a:rect l="l" t="t" r="r" b="b"/>
              <a:pathLst>
                <a:path w="4596765" h="1438910">
                  <a:moveTo>
                    <a:pt x="0" y="1438655"/>
                  </a:moveTo>
                  <a:lnTo>
                    <a:pt x="4596383" y="1438655"/>
                  </a:lnTo>
                  <a:lnTo>
                    <a:pt x="4596383" y="0"/>
                  </a:lnTo>
                  <a:lnTo>
                    <a:pt x="0" y="0"/>
                  </a:lnTo>
                  <a:lnTo>
                    <a:pt x="0" y="1438655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4">
              <a:extLst>
                <a:ext uri="{FF2B5EF4-FFF2-40B4-BE49-F238E27FC236}">
                  <a16:creationId xmlns:a16="http://schemas.microsoft.com/office/drawing/2014/main" id="{DC9BAF20-BEBC-47B3-8AB1-DF530E8B870F}"/>
                </a:ext>
              </a:extLst>
            </p:cNvPr>
            <p:cNvSpPr/>
            <p:nvPr/>
          </p:nvSpPr>
          <p:spPr>
            <a:xfrm>
              <a:off x="10046207" y="2182367"/>
              <a:ext cx="694944" cy="5730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5">
              <a:extLst>
                <a:ext uri="{FF2B5EF4-FFF2-40B4-BE49-F238E27FC236}">
                  <a16:creationId xmlns:a16="http://schemas.microsoft.com/office/drawing/2014/main" id="{13D16D5B-A770-4342-82FC-94A32AE7E097}"/>
                </a:ext>
              </a:extLst>
            </p:cNvPr>
            <p:cNvSpPr/>
            <p:nvPr/>
          </p:nvSpPr>
          <p:spPr>
            <a:xfrm>
              <a:off x="10192511" y="2767583"/>
              <a:ext cx="402335" cy="128015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6">
              <a:extLst>
                <a:ext uri="{FF2B5EF4-FFF2-40B4-BE49-F238E27FC236}">
                  <a16:creationId xmlns:a16="http://schemas.microsoft.com/office/drawing/2014/main" id="{A8AE878D-4765-42F5-BF96-F4562AFE9EF1}"/>
                </a:ext>
              </a:extLst>
            </p:cNvPr>
            <p:cNvSpPr/>
            <p:nvPr/>
          </p:nvSpPr>
          <p:spPr>
            <a:xfrm>
              <a:off x="762000" y="3950208"/>
              <a:ext cx="1834895" cy="16459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7">
              <a:extLst>
                <a:ext uri="{FF2B5EF4-FFF2-40B4-BE49-F238E27FC236}">
                  <a16:creationId xmlns:a16="http://schemas.microsoft.com/office/drawing/2014/main" id="{C99DB263-7969-435E-AD82-7A93D21F8C2B}"/>
                </a:ext>
              </a:extLst>
            </p:cNvPr>
            <p:cNvSpPr/>
            <p:nvPr/>
          </p:nvSpPr>
          <p:spPr>
            <a:xfrm>
              <a:off x="1219200" y="3200400"/>
              <a:ext cx="890015" cy="63398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8">
              <a:extLst>
                <a:ext uri="{FF2B5EF4-FFF2-40B4-BE49-F238E27FC236}">
                  <a16:creationId xmlns:a16="http://schemas.microsoft.com/office/drawing/2014/main" id="{3BEBBBA0-7D76-475A-9928-73BFB81A083D}"/>
                </a:ext>
              </a:extLst>
            </p:cNvPr>
            <p:cNvSpPr/>
            <p:nvPr/>
          </p:nvSpPr>
          <p:spPr>
            <a:xfrm>
              <a:off x="1280160" y="3291840"/>
              <a:ext cx="493776" cy="29260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9">
              <a:extLst>
                <a:ext uri="{FF2B5EF4-FFF2-40B4-BE49-F238E27FC236}">
                  <a16:creationId xmlns:a16="http://schemas.microsoft.com/office/drawing/2014/main" id="{B42AEE34-4214-4097-A728-73633E113669}"/>
                </a:ext>
              </a:extLst>
            </p:cNvPr>
            <p:cNvSpPr/>
            <p:nvPr/>
          </p:nvSpPr>
          <p:spPr>
            <a:xfrm>
              <a:off x="6553200" y="1941576"/>
              <a:ext cx="3888740" cy="1335405"/>
            </a:xfrm>
            <a:custGeom>
              <a:avLst/>
              <a:gdLst/>
              <a:ahLst/>
              <a:cxnLst/>
              <a:rect l="l" t="t" r="r" b="b"/>
              <a:pathLst>
                <a:path w="3888740" h="1335404">
                  <a:moveTo>
                    <a:pt x="3857879" y="0"/>
                  </a:moveTo>
                  <a:lnTo>
                    <a:pt x="0" y="0"/>
                  </a:lnTo>
                  <a:lnTo>
                    <a:pt x="0" y="1335277"/>
                  </a:lnTo>
                  <a:lnTo>
                    <a:pt x="30479" y="1335277"/>
                  </a:lnTo>
                  <a:lnTo>
                    <a:pt x="30479" y="30479"/>
                  </a:lnTo>
                  <a:lnTo>
                    <a:pt x="15240" y="30479"/>
                  </a:lnTo>
                  <a:lnTo>
                    <a:pt x="30479" y="15239"/>
                  </a:lnTo>
                  <a:lnTo>
                    <a:pt x="3857879" y="15239"/>
                  </a:lnTo>
                  <a:lnTo>
                    <a:pt x="3857879" y="0"/>
                  </a:lnTo>
                  <a:close/>
                </a:path>
                <a:path w="3888740" h="1335404">
                  <a:moveTo>
                    <a:pt x="3796919" y="152400"/>
                  </a:moveTo>
                  <a:lnTo>
                    <a:pt x="3842639" y="243839"/>
                  </a:lnTo>
                  <a:lnTo>
                    <a:pt x="3873119" y="182879"/>
                  </a:lnTo>
                  <a:lnTo>
                    <a:pt x="3827399" y="182879"/>
                  </a:lnTo>
                  <a:lnTo>
                    <a:pt x="3827399" y="172719"/>
                  </a:lnTo>
                  <a:lnTo>
                    <a:pt x="3796919" y="152400"/>
                  </a:lnTo>
                  <a:close/>
                </a:path>
                <a:path w="3888740" h="1335404">
                  <a:moveTo>
                    <a:pt x="3827399" y="172720"/>
                  </a:moveTo>
                  <a:lnTo>
                    <a:pt x="3827399" y="182879"/>
                  </a:lnTo>
                  <a:lnTo>
                    <a:pt x="3842639" y="182879"/>
                  </a:lnTo>
                  <a:lnTo>
                    <a:pt x="3827399" y="172720"/>
                  </a:lnTo>
                  <a:close/>
                </a:path>
                <a:path w="3888740" h="1335404">
                  <a:moveTo>
                    <a:pt x="3827399" y="15239"/>
                  </a:moveTo>
                  <a:lnTo>
                    <a:pt x="3827399" y="172720"/>
                  </a:lnTo>
                  <a:lnTo>
                    <a:pt x="3842639" y="182879"/>
                  </a:lnTo>
                  <a:lnTo>
                    <a:pt x="3857879" y="172720"/>
                  </a:lnTo>
                  <a:lnTo>
                    <a:pt x="3857879" y="30479"/>
                  </a:lnTo>
                  <a:lnTo>
                    <a:pt x="3842639" y="30479"/>
                  </a:lnTo>
                  <a:lnTo>
                    <a:pt x="3827399" y="15239"/>
                  </a:lnTo>
                  <a:close/>
                </a:path>
                <a:path w="3888740" h="1335404">
                  <a:moveTo>
                    <a:pt x="3857879" y="172720"/>
                  </a:moveTo>
                  <a:lnTo>
                    <a:pt x="3842639" y="182879"/>
                  </a:lnTo>
                  <a:lnTo>
                    <a:pt x="3857879" y="182879"/>
                  </a:lnTo>
                  <a:lnTo>
                    <a:pt x="3857879" y="172720"/>
                  </a:lnTo>
                  <a:close/>
                </a:path>
                <a:path w="3888740" h="1335404">
                  <a:moveTo>
                    <a:pt x="3888358" y="152400"/>
                  </a:moveTo>
                  <a:lnTo>
                    <a:pt x="3857879" y="172720"/>
                  </a:lnTo>
                  <a:lnTo>
                    <a:pt x="3857879" y="182879"/>
                  </a:lnTo>
                  <a:lnTo>
                    <a:pt x="3873119" y="182879"/>
                  </a:lnTo>
                  <a:lnTo>
                    <a:pt x="3888358" y="152400"/>
                  </a:lnTo>
                  <a:close/>
                </a:path>
                <a:path w="3888740" h="1335404">
                  <a:moveTo>
                    <a:pt x="30479" y="15239"/>
                  </a:moveTo>
                  <a:lnTo>
                    <a:pt x="15240" y="30479"/>
                  </a:lnTo>
                  <a:lnTo>
                    <a:pt x="30479" y="30479"/>
                  </a:lnTo>
                  <a:lnTo>
                    <a:pt x="30479" y="15239"/>
                  </a:lnTo>
                  <a:close/>
                </a:path>
                <a:path w="3888740" h="1335404">
                  <a:moveTo>
                    <a:pt x="3827399" y="15239"/>
                  </a:moveTo>
                  <a:lnTo>
                    <a:pt x="30479" y="15239"/>
                  </a:lnTo>
                  <a:lnTo>
                    <a:pt x="30479" y="30479"/>
                  </a:lnTo>
                  <a:lnTo>
                    <a:pt x="3827399" y="30479"/>
                  </a:lnTo>
                  <a:lnTo>
                    <a:pt x="3827399" y="15239"/>
                  </a:lnTo>
                  <a:close/>
                </a:path>
                <a:path w="3888740" h="1335404">
                  <a:moveTo>
                    <a:pt x="3857879" y="15239"/>
                  </a:moveTo>
                  <a:lnTo>
                    <a:pt x="3827399" y="15239"/>
                  </a:lnTo>
                  <a:lnTo>
                    <a:pt x="3842639" y="30479"/>
                  </a:lnTo>
                  <a:lnTo>
                    <a:pt x="3857879" y="30479"/>
                  </a:lnTo>
                  <a:lnTo>
                    <a:pt x="3857879" y="15239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20">
              <a:extLst>
                <a:ext uri="{FF2B5EF4-FFF2-40B4-BE49-F238E27FC236}">
                  <a16:creationId xmlns:a16="http://schemas.microsoft.com/office/drawing/2014/main" id="{5036611F-E908-44AF-B908-B726E536211E}"/>
                </a:ext>
              </a:extLst>
            </p:cNvPr>
            <p:cNvSpPr txBox="1"/>
            <p:nvPr/>
          </p:nvSpPr>
          <p:spPr>
            <a:xfrm>
              <a:off x="4539234" y="1845371"/>
              <a:ext cx="7282180" cy="50545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R="5080" algn="r">
                <a:lnSpc>
                  <a:spcPct val="100000"/>
                </a:lnSpc>
              </a:pPr>
              <a:r>
                <a:rPr sz="1200" spc="-105" dirty="0">
                  <a:solidFill>
                    <a:srgbClr val="313131"/>
                  </a:solidFill>
                  <a:latin typeface="Arial Unicode MS"/>
                  <a:cs typeface="Arial Unicode MS"/>
                </a:rPr>
                <a:t>매장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(</a:t>
              </a:r>
              <a:r>
                <a:rPr sz="1200" spc="-3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200" spc="5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1000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 dirty="0">
                <a:latin typeface="Arial"/>
                <a:cs typeface="Arial"/>
              </a:endParaRPr>
            </a:p>
            <a:p>
              <a:pPr>
                <a:lnSpc>
                  <a:spcPct val="100000"/>
                </a:lnSpc>
                <a:spcBef>
                  <a:spcPts val="43"/>
                </a:spcBef>
              </a:pPr>
              <a:endParaRPr sz="950" dirty="0">
                <a:latin typeface="Times New Roman"/>
                <a:cs typeface="Times New Roman"/>
              </a:endParaRPr>
            </a:p>
            <a:p>
              <a:pPr marL="12700">
                <a:lnSpc>
                  <a:spcPct val="100000"/>
                </a:lnSpc>
              </a:pPr>
              <a:r>
                <a:rPr sz="1200" spc="-15" dirty="0">
                  <a:solidFill>
                    <a:srgbClr val="313131"/>
                  </a:solidFill>
                  <a:latin typeface="Arial"/>
                  <a:cs typeface="Arial"/>
                </a:rPr>
                <a:t>H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.</a:t>
              </a:r>
              <a:r>
                <a:rPr sz="1200" spc="-125" dirty="0">
                  <a:solidFill>
                    <a:srgbClr val="313131"/>
                  </a:solidFill>
                  <a:latin typeface="Arial"/>
                  <a:cs typeface="Arial"/>
                </a:rPr>
                <a:t>Q</a:t>
              </a:r>
              <a:r>
                <a:rPr sz="1200" spc="-100" dirty="0">
                  <a:solidFill>
                    <a:srgbClr val="313131"/>
                  </a:solidFill>
                  <a:latin typeface="Arial"/>
                  <a:cs typeface="Arial"/>
                </a:rPr>
                <a:t>.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-30" dirty="0">
                  <a:solidFill>
                    <a:srgbClr val="313131"/>
                  </a:solidFill>
                  <a:latin typeface="Arial"/>
                  <a:cs typeface="Arial"/>
                </a:rPr>
                <a:t>(D</a:t>
              </a:r>
              <a:r>
                <a:rPr sz="1200" spc="-2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ta</a:t>
              </a:r>
              <a:r>
                <a:rPr sz="1200" spc="1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-55" dirty="0">
                  <a:solidFill>
                    <a:srgbClr val="313131"/>
                  </a:solidFill>
                  <a:latin typeface="Arial"/>
                  <a:cs typeface="Arial"/>
                </a:rPr>
                <a:t>Ce</a:t>
              </a:r>
              <a:r>
                <a:rPr sz="1200" spc="-40" dirty="0">
                  <a:solidFill>
                    <a:srgbClr val="313131"/>
                  </a:solidFill>
                  <a:latin typeface="Arial"/>
                  <a:cs typeface="Arial"/>
                </a:rPr>
                <a:t>n</a:t>
              </a:r>
              <a:r>
                <a:rPr sz="1200" spc="50" dirty="0">
                  <a:solidFill>
                    <a:srgbClr val="313131"/>
                  </a:solidFill>
                  <a:latin typeface="Arial"/>
                  <a:cs typeface="Arial"/>
                </a:rPr>
                <a:t>te</a:t>
              </a:r>
              <a:r>
                <a:rPr sz="1200" spc="20" dirty="0">
                  <a:solidFill>
                    <a:srgbClr val="313131"/>
                  </a:solidFill>
                  <a:latin typeface="Arial"/>
                  <a:cs typeface="Arial"/>
                </a:rPr>
                <a:t>r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 dirty="0">
                <a:latin typeface="Arial"/>
                <a:cs typeface="Arial"/>
              </a:endParaRPr>
            </a:p>
          </p:txBody>
        </p:sp>
        <p:sp>
          <p:nvSpPr>
            <p:cNvPr id="19" name="object 21">
              <a:extLst>
                <a:ext uri="{FF2B5EF4-FFF2-40B4-BE49-F238E27FC236}">
                  <a16:creationId xmlns:a16="http://schemas.microsoft.com/office/drawing/2014/main" id="{1B1786FA-DAAC-429B-A2B1-2218EEF4D12A}"/>
                </a:ext>
              </a:extLst>
            </p:cNvPr>
            <p:cNvSpPr/>
            <p:nvPr/>
          </p:nvSpPr>
          <p:spPr>
            <a:xfrm>
              <a:off x="7223759" y="3279647"/>
              <a:ext cx="4724400" cy="156667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2">
              <a:extLst>
                <a:ext uri="{FF2B5EF4-FFF2-40B4-BE49-F238E27FC236}">
                  <a16:creationId xmlns:a16="http://schemas.microsoft.com/office/drawing/2014/main" id="{CFC8900E-1ACA-4F1B-9A63-7B9AD7C945F7}"/>
                </a:ext>
              </a:extLst>
            </p:cNvPr>
            <p:cNvSpPr/>
            <p:nvPr/>
          </p:nvSpPr>
          <p:spPr>
            <a:xfrm>
              <a:off x="7263383" y="3319271"/>
              <a:ext cx="4596765" cy="1438910"/>
            </a:xfrm>
            <a:custGeom>
              <a:avLst/>
              <a:gdLst/>
              <a:ahLst/>
              <a:cxnLst/>
              <a:rect l="l" t="t" r="r" b="b"/>
              <a:pathLst>
                <a:path w="4596765" h="1438910">
                  <a:moveTo>
                    <a:pt x="0" y="1438655"/>
                  </a:moveTo>
                  <a:lnTo>
                    <a:pt x="4596383" y="1438655"/>
                  </a:lnTo>
                  <a:lnTo>
                    <a:pt x="4596383" y="0"/>
                  </a:lnTo>
                  <a:lnTo>
                    <a:pt x="0" y="0"/>
                  </a:lnTo>
                  <a:lnTo>
                    <a:pt x="0" y="14386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3">
              <a:extLst>
                <a:ext uri="{FF2B5EF4-FFF2-40B4-BE49-F238E27FC236}">
                  <a16:creationId xmlns:a16="http://schemas.microsoft.com/office/drawing/2014/main" id="{AD435365-D11C-41B7-887E-7EA953F08C30}"/>
                </a:ext>
              </a:extLst>
            </p:cNvPr>
            <p:cNvSpPr/>
            <p:nvPr/>
          </p:nvSpPr>
          <p:spPr>
            <a:xfrm>
              <a:off x="7263383" y="3319271"/>
              <a:ext cx="4596765" cy="1438910"/>
            </a:xfrm>
            <a:custGeom>
              <a:avLst/>
              <a:gdLst/>
              <a:ahLst/>
              <a:cxnLst/>
              <a:rect l="l" t="t" r="r" b="b"/>
              <a:pathLst>
                <a:path w="4596765" h="1438910">
                  <a:moveTo>
                    <a:pt x="0" y="1438655"/>
                  </a:moveTo>
                  <a:lnTo>
                    <a:pt x="4596383" y="1438655"/>
                  </a:lnTo>
                  <a:lnTo>
                    <a:pt x="4596383" y="0"/>
                  </a:lnTo>
                  <a:lnTo>
                    <a:pt x="0" y="0"/>
                  </a:lnTo>
                  <a:lnTo>
                    <a:pt x="0" y="1438655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4">
              <a:extLst>
                <a:ext uri="{FF2B5EF4-FFF2-40B4-BE49-F238E27FC236}">
                  <a16:creationId xmlns:a16="http://schemas.microsoft.com/office/drawing/2014/main" id="{DF62D703-2C99-44EA-9B5F-23C7371824E5}"/>
                </a:ext>
              </a:extLst>
            </p:cNvPr>
            <p:cNvSpPr/>
            <p:nvPr/>
          </p:nvSpPr>
          <p:spPr>
            <a:xfrm>
              <a:off x="10027919" y="3730752"/>
              <a:ext cx="694944" cy="5730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5">
              <a:extLst>
                <a:ext uri="{FF2B5EF4-FFF2-40B4-BE49-F238E27FC236}">
                  <a16:creationId xmlns:a16="http://schemas.microsoft.com/office/drawing/2014/main" id="{76333C38-8A8F-403B-BE40-B4EBB2AA5097}"/>
                </a:ext>
              </a:extLst>
            </p:cNvPr>
            <p:cNvSpPr/>
            <p:nvPr/>
          </p:nvSpPr>
          <p:spPr>
            <a:xfrm>
              <a:off x="10168128" y="4315967"/>
              <a:ext cx="408431" cy="12801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6">
              <a:extLst>
                <a:ext uri="{FF2B5EF4-FFF2-40B4-BE49-F238E27FC236}">
                  <a16:creationId xmlns:a16="http://schemas.microsoft.com/office/drawing/2014/main" id="{451DF04B-9E7C-4E4F-91FE-747B551522D0}"/>
                </a:ext>
              </a:extLst>
            </p:cNvPr>
            <p:cNvSpPr/>
            <p:nvPr/>
          </p:nvSpPr>
          <p:spPr>
            <a:xfrm>
              <a:off x="6946392" y="3511296"/>
              <a:ext cx="3475990" cy="223520"/>
            </a:xfrm>
            <a:custGeom>
              <a:avLst/>
              <a:gdLst/>
              <a:ahLst/>
              <a:cxnLst/>
              <a:rect l="l" t="t" r="r" b="b"/>
              <a:pathLst>
                <a:path w="3475990" h="223520">
                  <a:moveTo>
                    <a:pt x="3384550" y="131698"/>
                  </a:moveTo>
                  <a:lnTo>
                    <a:pt x="3430269" y="223138"/>
                  </a:lnTo>
                  <a:lnTo>
                    <a:pt x="3460749" y="162178"/>
                  </a:lnTo>
                  <a:lnTo>
                    <a:pt x="3415029" y="162178"/>
                  </a:lnTo>
                  <a:lnTo>
                    <a:pt x="3415029" y="152019"/>
                  </a:lnTo>
                  <a:lnTo>
                    <a:pt x="3384550" y="131698"/>
                  </a:lnTo>
                  <a:close/>
                </a:path>
                <a:path w="3475990" h="223520">
                  <a:moveTo>
                    <a:pt x="3415029" y="152019"/>
                  </a:moveTo>
                  <a:lnTo>
                    <a:pt x="3415029" y="162178"/>
                  </a:lnTo>
                  <a:lnTo>
                    <a:pt x="3430269" y="162178"/>
                  </a:lnTo>
                  <a:lnTo>
                    <a:pt x="3415029" y="152019"/>
                  </a:lnTo>
                  <a:close/>
                </a:path>
                <a:path w="3475990" h="223520">
                  <a:moveTo>
                    <a:pt x="3415029" y="15239"/>
                  </a:moveTo>
                  <a:lnTo>
                    <a:pt x="3415029" y="152019"/>
                  </a:lnTo>
                  <a:lnTo>
                    <a:pt x="3430269" y="162178"/>
                  </a:lnTo>
                  <a:lnTo>
                    <a:pt x="3445509" y="152018"/>
                  </a:lnTo>
                  <a:lnTo>
                    <a:pt x="3445509" y="30479"/>
                  </a:lnTo>
                  <a:lnTo>
                    <a:pt x="3430269" y="30479"/>
                  </a:lnTo>
                  <a:lnTo>
                    <a:pt x="3415029" y="15239"/>
                  </a:lnTo>
                  <a:close/>
                </a:path>
                <a:path w="3475990" h="223520">
                  <a:moveTo>
                    <a:pt x="3445509" y="152019"/>
                  </a:moveTo>
                  <a:lnTo>
                    <a:pt x="3430269" y="162178"/>
                  </a:lnTo>
                  <a:lnTo>
                    <a:pt x="3445509" y="162178"/>
                  </a:lnTo>
                  <a:lnTo>
                    <a:pt x="3445509" y="152019"/>
                  </a:lnTo>
                  <a:close/>
                </a:path>
                <a:path w="3475990" h="223520">
                  <a:moveTo>
                    <a:pt x="3475989" y="131698"/>
                  </a:moveTo>
                  <a:lnTo>
                    <a:pt x="3445509" y="152019"/>
                  </a:lnTo>
                  <a:lnTo>
                    <a:pt x="3445509" y="162178"/>
                  </a:lnTo>
                  <a:lnTo>
                    <a:pt x="3460749" y="162178"/>
                  </a:lnTo>
                  <a:lnTo>
                    <a:pt x="3475989" y="131698"/>
                  </a:lnTo>
                  <a:close/>
                </a:path>
                <a:path w="3475990" h="223520">
                  <a:moveTo>
                    <a:pt x="3445509" y="0"/>
                  </a:moveTo>
                  <a:lnTo>
                    <a:pt x="0" y="0"/>
                  </a:lnTo>
                  <a:lnTo>
                    <a:pt x="0" y="30479"/>
                  </a:lnTo>
                  <a:lnTo>
                    <a:pt x="3415029" y="30479"/>
                  </a:lnTo>
                  <a:lnTo>
                    <a:pt x="3415029" y="15239"/>
                  </a:lnTo>
                  <a:lnTo>
                    <a:pt x="3445509" y="15239"/>
                  </a:lnTo>
                  <a:lnTo>
                    <a:pt x="3445509" y="0"/>
                  </a:lnTo>
                  <a:close/>
                </a:path>
                <a:path w="3475990" h="223520">
                  <a:moveTo>
                    <a:pt x="3445509" y="15239"/>
                  </a:moveTo>
                  <a:lnTo>
                    <a:pt x="3415029" y="15239"/>
                  </a:lnTo>
                  <a:lnTo>
                    <a:pt x="3430269" y="30479"/>
                  </a:lnTo>
                  <a:lnTo>
                    <a:pt x="3445509" y="30479"/>
                  </a:lnTo>
                  <a:lnTo>
                    <a:pt x="3445509" y="15239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7">
              <a:extLst>
                <a:ext uri="{FF2B5EF4-FFF2-40B4-BE49-F238E27FC236}">
                  <a16:creationId xmlns:a16="http://schemas.microsoft.com/office/drawing/2014/main" id="{FFC7626B-235E-4E5D-9198-500BA4136105}"/>
                </a:ext>
              </a:extLst>
            </p:cNvPr>
            <p:cNvSpPr/>
            <p:nvPr/>
          </p:nvSpPr>
          <p:spPr>
            <a:xfrm>
              <a:off x="6187440" y="3273552"/>
              <a:ext cx="755904" cy="493775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8">
              <a:extLst>
                <a:ext uri="{FF2B5EF4-FFF2-40B4-BE49-F238E27FC236}">
                  <a16:creationId xmlns:a16="http://schemas.microsoft.com/office/drawing/2014/main" id="{8F9B9B03-5215-4B0B-A249-70CD85914FD8}"/>
                </a:ext>
              </a:extLst>
            </p:cNvPr>
            <p:cNvSpPr/>
            <p:nvPr/>
          </p:nvSpPr>
          <p:spPr>
            <a:xfrm>
              <a:off x="2112264" y="3474720"/>
              <a:ext cx="4083050" cy="91440"/>
            </a:xfrm>
            <a:custGeom>
              <a:avLst/>
              <a:gdLst/>
              <a:ahLst/>
              <a:cxnLst/>
              <a:rect l="l" t="t" r="r" b="b"/>
              <a:pathLst>
                <a:path w="4083050" h="91439">
                  <a:moveTo>
                    <a:pt x="91440" y="0"/>
                  </a:moveTo>
                  <a:lnTo>
                    <a:pt x="0" y="45719"/>
                  </a:lnTo>
                  <a:lnTo>
                    <a:pt x="91440" y="91439"/>
                  </a:lnTo>
                  <a:lnTo>
                    <a:pt x="71119" y="60959"/>
                  </a:lnTo>
                  <a:lnTo>
                    <a:pt x="60960" y="60959"/>
                  </a:lnTo>
                  <a:lnTo>
                    <a:pt x="60960" y="30479"/>
                  </a:lnTo>
                  <a:lnTo>
                    <a:pt x="71120" y="30479"/>
                  </a:lnTo>
                  <a:lnTo>
                    <a:pt x="91440" y="0"/>
                  </a:lnTo>
                  <a:close/>
                </a:path>
                <a:path w="4083050" h="91439">
                  <a:moveTo>
                    <a:pt x="2026285" y="45719"/>
                  </a:moveTo>
                  <a:lnTo>
                    <a:pt x="2026285" y="63372"/>
                  </a:lnTo>
                  <a:lnTo>
                    <a:pt x="4082923" y="63372"/>
                  </a:lnTo>
                  <a:lnTo>
                    <a:pt x="4082923" y="60959"/>
                  </a:lnTo>
                  <a:lnTo>
                    <a:pt x="2041525" y="60959"/>
                  </a:lnTo>
                  <a:lnTo>
                    <a:pt x="2026285" y="45719"/>
                  </a:lnTo>
                  <a:close/>
                </a:path>
                <a:path w="4083050" h="91439">
                  <a:moveTo>
                    <a:pt x="60960" y="45719"/>
                  </a:moveTo>
                  <a:lnTo>
                    <a:pt x="60960" y="60959"/>
                  </a:lnTo>
                  <a:lnTo>
                    <a:pt x="71119" y="60959"/>
                  </a:lnTo>
                  <a:lnTo>
                    <a:pt x="60960" y="45719"/>
                  </a:lnTo>
                  <a:close/>
                </a:path>
                <a:path w="4083050" h="91439">
                  <a:moveTo>
                    <a:pt x="2056764" y="30479"/>
                  </a:moveTo>
                  <a:lnTo>
                    <a:pt x="71120" y="30479"/>
                  </a:lnTo>
                  <a:lnTo>
                    <a:pt x="60960" y="45719"/>
                  </a:lnTo>
                  <a:lnTo>
                    <a:pt x="71119" y="60959"/>
                  </a:lnTo>
                  <a:lnTo>
                    <a:pt x="2026285" y="60959"/>
                  </a:lnTo>
                  <a:lnTo>
                    <a:pt x="2026285" y="45719"/>
                  </a:lnTo>
                  <a:lnTo>
                    <a:pt x="2054352" y="45719"/>
                  </a:lnTo>
                  <a:lnTo>
                    <a:pt x="2041525" y="32892"/>
                  </a:lnTo>
                  <a:lnTo>
                    <a:pt x="2056764" y="32892"/>
                  </a:lnTo>
                  <a:lnTo>
                    <a:pt x="2056764" y="30479"/>
                  </a:lnTo>
                  <a:close/>
                </a:path>
                <a:path w="4083050" h="91439">
                  <a:moveTo>
                    <a:pt x="2054352" y="45719"/>
                  </a:moveTo>
                  <a:lnTo>
                    <a:pt x="2026285" y="45719"/>
                  </a:lnTo>
                  <a:lnTo>
                    <a:pt x="2041525" y="60959"/>
                  </a:lnTo>
                  <a:lnTo>
                    <a:pt x="4082923" y="60959"/>
                  </a:lnTo>
                  <a:lnTo>
                    <a:pt x="4082923" y="48132"/>
                  </a:lnTo>
                  <a:lnTo>
                    <a:pt x="2056764" y="48132"/>
                  </a:lnTo>
                  <a:lnTo>
                    <a:pt x="2054352" y="45719"/>
                  </a:lnTo>
                  <a:close/>
                </a:path>
                <a:path w="4083050" h="91439">
                  <a:moveTo>
                    <a:pt x="2056764" y="32892"/>
                  </a:moveTo>
                  <a:lnTo>
                    <a:pt x="2041525" y="32892"/>
                  </a:lnTo>
                  <a:lnTo>
                    <a:pt x="2056764" y="48132"/>
                  </a:lnTo>
                  <a:lnTo>
                    <a:pt x="2056764" y="32892"/>
                  </a:lnTo>
                  <a:close/>
                </a:path>
                <a:path w="4083050" h="91439">
                  <a:moveTo>
                    <a:pt x="4082923" y="32892"/>
                  </a:moveTo>
                  <a:lnTo>
                    <a:pt x="2056764" y="32892"/>
                  </a:lnTo>
                  <a:lnTo>
                    <a:pt x="2056764" y="48132"/>
                  </a:lnTo>
                  <a:lnTo>
                    <a:pt x="4082923" y="48132"/>
                  </a:lnTo>
                  <a:lnTo>
                    <a:pt x="4082923" y="32892"/>
                  </a:lnTo>
                  <a:close/>
                </a:path>
                <a:path w="4083050" h="91439">
                  <a:moveTo>
                    <a:pt x="71120" y="30479"/>
                  </a:moveTo>
                  <a:lnTo>
                    <a:pt x="60960" y="30479"/>
                  </a:lnTo>
                  <a:lnTo>
                    <a:pt x="60960" y="45719"/>
                  </a:lnTo>
                  <a:lnTo>
                    <a:pt x="71120" y="30479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9">
              <a:extLst>
                <a:ext uri="{FF2B5EF4-FFF2-40B4-BE49-F238E27FC236}">
                  <a16:creationId xmlns:a16="http://schemas.microsoft.com/office/drawing/2014/main" id="{6BD564D1-4515-41CE-9926-3C932E31A90D}"/>
                </a:ext>
              </a:extLst>
            </p:cNvPr>
            <p:cNvSpPr/>
            <p:nvPr/>
          </p:nvSpPr>
          <p:spPr>
            <a:xfrm>
              <a:off x="7223759" y="4809744"/>
              <a:ext cx="4724400" cy="156667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30">
              <a:extLst>
                <a:ext uri="{FF2B5EF4-FFF2-40B4-BE49-F238E27FC236}">
                  <a16:creationId xmlns:a16="http://schemas.microsoft.com/office/drawing/2014/main" id="{3B77AEC6-809F-476D-BF38-3D93C5A9E8EC}"/>
                </a:ext>
              </a:extLst>
            </p:cNvPr>
            <p:cNvSpPr/>
            <p:nvPr/>
          </p:nvSpPr>
          <p:spPr>
            <a:xfrm>
              <a:off x="7263383" y="4849367"/>
              <a:ext cx="4596765" cy="1438910"/>
            </a:xfrm>
            <a:custGeom>
              <a:avLst/>
              <a:gdLst/>
              <a:ahLst/>
              <a:cxnLst/>
              <a:rect l="l" t="t" r="r" b="b"/>
              <a:pathLst>
                <a:path w="4596765" h="1438910">
                  <a:moveTo>
                    <a:pt x="0" y="1438655"/>
                  </a:moveTo>
                  <a:lnTo>
                    <a:pt x="4596383" y="1438655"/>
                  </a:lnTo>
                  <a:lnTo>
                    <a:pt x="4596383" y="0"/>
                  </a:lnTo>
                  <a:lnTo>
                    <a:pt x="0" y="0"/>
                  </a:lnTo>
                  <a:lnTo>
                    <a:pt x="0" y="14386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31">
              <a:extLst>
                <a:ext uri="{FF2B5EF4-FFF2-40B4-BE49-F238E27FC236}">
                  <a16:creationId xmlns:a16="http://schemas.microsoft.com/office/drawing/2014/main" id="{4BD07BE1-2ED0-4250-AAAD-540459413061}"/>
                </a:ext>
              </a:extLst>
            </p:cNvPr>
            <p:cNvSpPr/>
            <p:nvPr/>
          </p:nvSpPr>
          <p:spPr>
            <a:xfrm>
              <a:off x="7263383" y="4849367"/>
              <a:ext cx="4596765" cy="1438910"/>
            </a:xfrm>
            <a:custGeom>
              <a:avLst/>
              <a:gdLst/>
              <a:ahLst/>
              <a:cxnLst/>
              <a:rect l="l" t="t" r="r" b="b"/>
              <a:pathLst>
                <a:path w="4596765" h="1438910">
                  <a:moveTo>
                    <a:pt x="0" y="1438655"/>
                  </a:moveTo>
                  <a:lnTo>
                    <a:pt x="4596383" y="1438655"/>
                  </a:lnTo>
                  <a:lnTo>
                    <a:pt x="4596383" y="0"/>
                  </a:lnTo>
                  <a:lnTo>
                    <a:pt x="0" y="0"/>
                  </a:lnTo>
                  <a:lnTo>
                    <a:pt x="0" y="1438655"/>
                  </a:lnTo>
                  <a:close/>
                </a:path>
              </a:pathLst>
            </a:custGeom>
            <a:ln w="6102">
              <a:solidFill>
                <a:srgbClr val="D7D7D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2">
              <a:extLst>
                <a:ext uri="{FF2B5EF4-FFF2-40B4-BE49-F238E27FC236}">
                  <a16:creationId xmlns:a16="http://schemas.microsoft.com/office/drawing/2014/main" id="{D15CC17F-2BD9-4281-895B-A173EFA7877C}"/>
                </a:ext>
              </a:extLst>
            </p:cNvPr>
            <p:cNvSpPr/>
            <p:nvPr/>
          </p:nvSpPr>
          <p:spPr>
            <a:xfrm>
              <a:off x="10058400" y="5364479"/>
              <a:ext cx="694944" cy="57302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3">
              <a:extLst>
                <a:ext uri="{FF2B5EF4-FFF2-40B4-BE49-F238E27FC236}">
                  <a16:creationId xmlns:a16="http://schemas.microsoft.com/office/drawing/2014/main" id="{5117D938-AD45-4970-8AB0-583B50B1994D}"/>
                </a:ext>
              </a:extLst>
            </p:cNvPr>
            <p:cNvSpPr/>
            <p:nvPr/>
          </p:nvSpPr>
          <p:spPr>
            <a:xfrm>
              <a:off x="10198607" y="5949696"/>
              <a:ext cx="402335" cy="128015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4">
              <a:extLst>
                <a:ext uri="{FF2B5EF4-FFF2-40B4-BE49-F238E27FC236}">
                  <a16:creationId xmlns:a16="http://schemas.microsoft.com/office/drawing/2014/main" id="{533CF72D-8DE6-409B-9D33-8FEAE548C227}"/>
                </a:ext>
              </a:extLst>
            </p:cNvPr>
            <p:cNvSpPr txBox="1"/>
            <p:nvPr/>
          </p:nvSpPr>
          <p:spPr>
            <a:xfrm>
              <a:off x="10690986" y="4936678"/>
              <a:ext cx="1146810" cy="17843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200" spc="-105" dirty="0">
                  <a:solidFill>
                    <a:srgbClr val="313131"/>
                  </a:solidFill>
                  <a:latin typeface="Arial Unicode MS"/>
                  <a:cs typeface="Arial Unicode MS"/>
                </a:rPr>
                <a:t>매장</a:t>
              </a: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(c</a:t>
              </a:r>
              <a:r>
                <a:rPr sz="1200" spc="-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3000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>
                <a:latin typeface="Arial"/>
                <a:cs typeface="Arial"/>
              </a:endParaRPr>
            </a:p>
          </p:txBody>
        </p:sp>
        <p:sp>
          <p:nvSpPr>
            <p:cNvPr id="33" name="object 35">
              <a:extLst>
                <a:ext uri="{FF2B5EF4-FFF2-40B4-BE49-F238E27FC236}">
                  <a16:creationId xmlns:a16="http://schemas.microsoft.com/office/drawing/2014/main" id="{690BDB0E-1771-460C-AF29-2D2B4664171C}"/>
                </a:ext>
              </a:extLst>
            </p:cNvPr>
            <p:cNvSpPr/>
            <p:nvPr/>
          </p:nvSpPr>
          <p:spPr>
            <a:xfrm>
              <a:off x="6553200" y="3770376"/>
              <a:ext cx="3898265" cy="1594485"/>
            </a:xfrm>
            <a:custGeom>
              <a:avLst/>
              <a:gdLst/>
              <a:ahLst/>
              <a:cxnLst/>
              <a:rect l="l" t="t" r="r" b="b"/>
              <a:pathLst>
                <a:path w="3898265" h="1594485">
                  <a:moveTo>
                    <a:pt x="3806317" y="1503045"/>
                  </a:moveTo>
                  <a:lnTo>
                    <a:pt x="3852036" y="1594485"/>
                  </a:lnTo>
                  <a:lnTo>
                    <a:pt x="3882516" y="1533525"/>
                  </a:lnTo>
                  <a:lnTo>
                    <a:pt x="3836797" y="1533525"/>
                  </a:lnTo>
                  <a:lnTo>
                    <a:pt x="3836797" y="1523365"/>
                  </a:lnTo>
                  <a:lnTo>
                    <a:pt x="3806317" y="1503045"/>
                  </a:lnTo>
                  <a:close/>
                </a:path>
                <a:path w="3898265" h="1594485">
                  <a:moveTo>
                    <a:pt x="3836797" y="1523365"/>
                  </a:moveTo>
                  <a:lnTo>
                    <a:pt x="3836797" y="1533525"/>
                  </a:lnTo>
                  <a:lnTo>
                    <a:pt x="3852036" y="1533525"/>
                  </a:lnTo>
                  <a:lnTo>
                    <a:pt x="3836797" y="1523365"/>
                  </a:lnTo>
                  <a:close/>
                </a:path>
                <a:path w="3898265" h="1594485">
                  <a:moveTo>
                    <a:pt x="3836797" y="1313561"/>
                  </a:moveTo>
                  <a:lnTo>
                    <a:pt x="3836797" y="1523365"/>
                  </a:lnTo>
                  <a:lnTo>
                    <a:pt x="3852036" y="1533525"/>
                  </a:lnTo>
                  <a:lnTo>
                    <a:pt x="3867276" y="1523365"/>
                  </a:lnTo>
                  <a:lnTo>
                    <a:pt x="3867277" y="1328801"/>
                  </a:lnTo>
                  <a:lnTo>
                    <a:pt x="3852036" y="1328801"/>
                  </a:lnTo>
                  <a:lnTo>
                    <a:pt x="3836797" y="1313561"/>
                  </a:lnTo>
                  <a:close/>
                </a:path>
                <a:path w="3898265" h="1594485">
                  <a:moveTo>
                    <a:pt x="3867277" y="1523364"/>
                  </a:moveTo>
                  <a:lnTo>
                    <a:pt x="3852036" y="1533525"/>
                  </a:lnTo>
                  <a:lnTo>
                    <a:pt x="3867277" y="1533525"/>
                  </a:lnTo>
                  <a:lnTo>
                    <a:pt x="3867277" y="1523364"/>
                  </a:lnTo>
                  <a:close/>
                </a:path>
                <a:path w="3898265" h="1594485">
                  <a:moveTo>
                    <a:pt x="3897756" y="1503045"/>
                  </a:moveTo>
                  <a:lnTo>
                    <a:pt x="3867277" y="1523364"/>
                  </a:lnTo>
                  <a:lnTo>
                    <a:pt x="3867277" y="1533525"/>
                  </a:lnTo>
                  <a:lnTo>
                    <a:pt x="3882516" y="1533525"/>
                  </a:lnTo>
                  <a:lnTo>
                    <a:pt x="3897756" y="1503045"/>
                  </a:lnTo>
                  <a:close/>
                </a:path>
                <a:path w="3898265" h="1594485">
                  <a:moveTo>
                    <a:pt x="30479" y="0"/>
                  </a:moveTo>
                  <a:lnTo>
                    <a:pt x="0" y="0"/>
                  </a:lnTo>
                  <a:lnTo>
                    <a:pt x="0" y="1328801"/>
                  </a:lnTo>
                  <a:lnTo>
                    <a:pt x="3836797" y="1328801"/>
                  </a:lnTo>
                  <a:lnTo>
                    <a:pt x="3836797" y="1313561"/>
                  </a:lnTo>
                  <a:lnTo>
                    <a:pt x="30479" y="1313561"/>
                  </a:lnTo>
                  <a:lnTo>
                    <a:pt x="15240" y="1298321"/>
                  </a:lnTo>
                  <a:lnTo>
                    <a:pt x="30479" y="1298321"/>
                  </a:lnTo>
                  <a:lnTo>
                    <a:pt x="30479" y="0"/>
                  </a:lnTo>
                  <a:close/>
                </a:path>
                <a:path w="3898265" h="1594485">
                  <a:moveTo>
                    <a:pt x="3867277" y="1298321"/>
                  </a:moveTo>
                  <a:lnTo>
                    <a:pt x="30479" y="1298321"/>
                  </a:lnTo>
                  <a:lnTo>
                    <a:pt x="30479" y="1313561"/>
                  </a:lnTo>
                  <a:lnTo>
                    <a:pt x="3836797" y="1313561"/>
                  </a:lnTo>
                  <a:lnTo>
                    <a:pt x="3852036" y="1328801"/>
                  </a:lnTo>
                  <a:lnTo>
                    <a:pt x="3867277" y="1328801"/>
                  </a:lnTo>
                  <a:lnTo>
                    <a:pt x="3867277" y="1298321"/>
                  </a:lnTo>
                  <a:close/>
                </a:path>
                <a:path w="3898265" h="1594485">
                  <a:moveTo>
                    <a:pt x="30479" y="1298321"/>
                  </a:moveTo>
                  <a:lnTo>
                    <a:pt x="15240" y="1298321"/>
                  </a:lnTo>
                  <a:lnTo>
                    <a:pt x="30479" y="1313561"/>
                  </a:lnTo>
                  <a:lnTo>
                    <a:pt x="30479" y="1298321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6">
              <a:extLst>
                <a:ext uri="{FF2B5EF4-FFF2-40B4-BE49-F238E27FC236}">
                  <a16:creationId xmlns:a16="http://schemas.microsoft.com/office/drawing/2014/main" id="{B47BFB9B-DE86-4E5C-9797-4F6F5E716648}"/>
                </a:ext>
              </a:extLst>
            </p:cNvPr>
            <p:cNvSpPr/>
            <p:nvPr/>
          </p:nvSpPr>
          <p:spPr>
            <a:xfrm>
              <a:off x="2645664" y="2883407"/>
              <a:ext cx="664463" cy="58521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7">
              <a:extLst>
                <a:ext uri="{FF2B5EF4-FFF2-40B4-BE49-F238E27FC236}">
                  <a16:creationId xmlns:a16="http://schemas.microsoft.com/office/drawing/2014/main" id="{6F91CE5F-F736-4054-9AC1-EC95F8A9B6AF}"/>
                </a:ext>
              </a:extLst>
            </p:cNvPr>
            <p:cNvSpPr/>
            <p:nvPr/>
          </p:nvSpPr>
          <p:spPr>
            <a:xfrm>
              <a:off x="3816096" y="2883407"/>
              <a:ext cx="664463" cy="58521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8">
              <a:extLst>
                <a:ext uri="{FF2B5EF4-FFF2-40B4-BE49-F238E27FC236}">
                  <a16:creationId xmlns:a16="http://schemas.microsoft.com/office/drawing/2014/main" id="{CC7751D0-6E24-4708-A9D7-57A44A74E938}"/>
                </a:ext>
              </a:extLst>
            </p:cNvPr>
            <p:cNvSpPr/>
            <p:nvPr/>
          </p:nvSpPr>
          <p:spPr>
            <a:xfrm>
              <a:off x="4913376" y="2883407"/>
              <a:ext cx="664463" cy="58521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9">
              <a:extLst>
                <a:ext uri="{FF2B5EF4-FFF2-40B4-BE49-F238E27FC236}">
                  <a16:creationId xmlns:a16="http://schemas.microsoft.com/office/drawing/2014/main" id="{5D0BEF84-C992-4C38-B55E-BE8538DD5F71}"/>
                </a:ext>
              </a:extLst>
            </p:cNvPr>
            <p:cNvSpPr/>
            <p:nvPr/>
          </p:nvSpPr>
          <p:spPr>
            <a:xfrm>
              <a:off x="7735823" y="2188464"/>
              <a:ext cx="694944" cy="5730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40">
              <a:extLst>
                <a:ext uri="{FF2B5EF4-FFF2-40B4-BE49-F238E27FC236}">
                  <a16:creationId xmlns:a16="http://schemas.microsoft.com/office/drawing/2014/main" id="{07A3563B-1C6C-435B-B229-27B1E1A211A4}"/>
                </a:ext>
              </a:extLst>
            </p:cNvPr>
            <p:cNvSpPr/>
            <p:nvPr/>
          </p:nvSpPr>
          <p:spPr>
            <a:xfrm>
              <a:off x="7955280" y="2810255"/>
              <a:ext cx="262127" cy="15240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41">
              <a:extLst>
                <a:ext uri="{FF2B5EF4-FFF2-40B4-BE49-F238E27FC236}">
                  <a16:creationId xmlns:a16="http://schemas.microsoft.com/office/drawing/2014/main" id="{01F9C613-2F94-484D-A885-4EC2A79B41C3}"/>
                </a:ext>
              </a:extLst>
            </p:cNvPr>
            <p:cNvSpPr/>
            <p:nvPr/>
          </p:nvSpPr>
          <p:spPr>
            <a:xfrm>
              <a:off x="7752829" y="2120455"/>
              <a:ext cx="663206" cy="652970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2">
              <a:extLst>
                <a:ext uri="{FF2B5EF4-FFF2-40B4-BE49-F238E27FC236}">
                  <a16:creationId xmlns:a16="http://schemas.microsoft.com/office/drawing/2014/main" id="{8F4A09A6-CE09-491A-B73C-1E308001D1CE}"/>
                </a:ext>
              </a:extLst>
            </p:cNvPr>
            <p:cNvSpPr/>
            <p:nvPr/>
          </p:nvSpPr>
          <p:spPr>
            <a:xfrm>
              <a:off x="7754111" y="3700271"/>
              <a:ext cx="694944" cy="5730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3">
              <a:extLst>
                <a:ext uri="{FF2B5EF4-FFF2-40B4-BE49-F238E27FC236}">
                  <a16:creationId xmlns:a16="http://schemas.microsoft.com/office/drawing/2014/main" id="{1653B496-E539-4B00-9E5A-5C319138E98C}"/>
                </a:ext>
              </a:extLst>
            </p:cNvPr>
            <p:cNvSpPr/>
            <p:nvPr/>
          </p:nvSpPr>
          <p:spPr>
            <a:xfrm>
              <a:off x="7973568" y="4322064"/>
              <a:ext cx="262127" cy="15240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4">
              <a:extLst>
                <a:ext uri="{FF2B5EF4-FFF2-40B4-BE49-F238E27FC236}">
                  <a16:creationId xmlns:a16="http://schemas.microsoft.com/office/drawing/2014/main" id="{7D08467B-F419-4773-9637-9863751216F7}"/>
                </a:ext>
              </a:extLst>
            </p:cNvPr>
            <p:cNvSpPr/>
            <p:nvPr/>
          </p:nvSpPr>
          <p:spPr>
            <a:xfrm>
              <a:off x="7769720" y="3630752"/>
              <a:ext cx="663206" cy="65295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5">
              <a:extLst>
                <a:ext uri="{FF2B5EF4-FFF2-40B4-BE49-F238E27FC236}">
                  <a16:creationId xmlns:a16="http://schemas.microsoft.com/office/drawing/2014/main" id="{F3D0F6F8-73B6-4A92-B9F7-585C3ADA87E2}"/>
                </a:ext>
              </a:extLst>
            </p:cNvPr>
            <p:cNvSpPr/>
            <p:nvPr/>
          </p:nvSpPr>
          <p:spPr>
            <a:xfrm>
              <a:off x="7821168" y="5370576"/>
              <a:ext cx="701040" cy="5730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6">
              <a:extLst>
                <a:ext uri="{FF2B5EF4-FFF2-40B4-BE49-F238E27FC236}">
                  <a16:creationId xmlns:a16="http://schemas.microsoft.com/office/drawing/2014/main" id="{343A6EED-E4CB-41CB-9E59-596105115CE6}"/>
                </a:ext>
              </a:extLst>
            </p:cNvPr>
            <p:cNvSpPr/>
            <p:nvPr/>
          </p:nvSpPr>
          <p:spPr>
            <a:xfrm>
              <a:off x="8040623" y="5986271"/>
              <a:ext cx="262127" cy="15240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7">
              <a:extLst>
                <a:ext uri="{FF2B5EF4-FFF2-40B4-BE49-F238E27FC236}">
                  <a16:creationId xmlns:a16="http://schemas.microsoft.com/office/drawing/2014/main" id="{44D30E1E-AFDD-4B6C-926E-02BC5445D56A}"/>
                </a:ext>
              </a:extLst>
            </p:cNvPr>
            <p:cNvSpPr/>
            <p:nvPr/>
          </p:nvSpPr>
          <p:spPr>
            <a:xfrm>
              <a:off x="7839316" y="5299278"/>
              <a:ext cx="663206" cy="65295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8">
              <a:extLst>
                <a:ext uri="{FF2B5EF4-FFF2-40B4-BE49-F238E27FC236}">
                  <a16:creationId xmlns:a16="http://schemas.microsoft.com/office/drawing/2014/main" id="{8F762C6A-9998-47BC-9A25-C32870BDBA2E}"/>
                </a:ext>
              </a:extLst>
            </p:cNvPr>
            <p:cNvSpPr/>
            <p:nvPr/>
          </p:nvSpPr>
          <p:spPr>
            <a:xfrm>
              <a:off x="8985504" y="2218944"/>
              <a:ext cx="542544" cy="48158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9">
              <a:extLst>
                <a:ext uri="{FF2B5EF4-FFF2-40B4-BE49-F238E27FC236}">
                  <a16:creationId xmlns:a16="http://schemas.microsoft.com/office/drawing/2014/main" id="{A12889B6-CB84-4930-BC13-10B0E7062E10}"/>
                </a:ext>
              </a:extLst>
            </p:cNvPr>
            <p:cNvSpPr/>
            <p:nvPr/>
          </p:nvSpPr>
          <p:spPr>
            <a:xfrm>
              <a:off x="8790431" y="2755392"/>
              <a:ext cx="932687" cy="280415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50">
              <a:extLst>
                <a:ext uri="{FF2B5EF4-FFF2-40B4-BE49-F238E27FC236}">
                  <a16:creationId xmlns:a16="http://schemas.microsoft.com/office/drawing/2014/main" id="{E7843A8D-426F-4C89-A847-B9AE7862FBBE}"/>
                </a:ext>
              </a:extLst>
            </p:cNvPr>
            <p:cNvSpPr/>
            <p:nvPr/>
          </p:nvSpPr>
          <p:spPr>
            <a:xfrm>
              <a:off x="9058656" y="3700271"/>
              <a:ext cx="542544" cy="487680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51">
              <a:extLst>
                <a:ext uri="{FF2B5EF4-FFF2-40B4-BE49-F238E27FC236}">
                  <a16:creationId xmlns:a16="http://schemas.microsoft.com/office/drawing/2014/main" id="{0B966C5F-5858-4781-8EBF-2444B9241D46}"/>
                </a:ext>
              </a:extLst>
            </p:cNvPr>
            <p:cNvSpPr/>
            <p:nvPr/>
          </p:nvSpPr>
          <p:spPr>
            <a:xfrm>
              <a:off x="8863583" y="4236720"/>
              <a:ext cx="926592" cy="28651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2">
              <a:extLst>
                <a:ext uri="{FF2B5EF4-FFF2-40B4-BE49-F238E27FC236}">
                  <a16:creationId xmlns:a16="http://schemas.microsoft.com/office/drawing/2014/main" id="{47CD2099-B298-42CA-B52B-A0EBB1F6744B}"/>
                </a:ext>
              </a:extLst>
            </p:cNvPr>
            <p:cNvSpPr/>
            <p:nvPr/>
          </p:nvSpPr>
          <p:spPr>
            <a:xfrm>
              <a:off x="9089135" y="5352288"/>
              <a:ext cx="542544" cy="48158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3">
              <a:extLst>
                <a:ext uri="{FF2B5EF4-FFF2-40B4-BE49-F238E27FC236}">
                  <a16:creationId xmlns:a16="http://schemas.microsoft.com/office/drawing/2014/main" id="{6AD80E4A-E447-4F87-88E5-1157015385F9}"/>
                </a:ext>
              </a:extLst>
            </p:cNvPr>
            <p:cNvSpPr/>
            <p:nvPr/>
          </p:nvSpPr>
          <p:spPr>
            <a:xfrm>
              <a:off x="8894064" y="5882640"/>
              <a:ext cx="926592" cy="286511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4">
              <a:extLst>
                <a:ext uri="{FF2B5EF4-FFF2-40B4-BE49-F238E27FC236}">
                  <a16:creationId xmlns:a16="http://schemas.microsoft.com/office/drawing/2014/main" id="{CC32F498-A11B-4E30-A84A-1B0EDAAD88E6}"/>
                </a:ext>
              </a:extLst>
            </p:cNvPr>
            <p:cNvSpPr txBox="1"/>
            <p:nvPr/>
          </p:nvSpPr>
          <p:spPr>
            <a:xfrm>
              <a:off x="3404108" y="3407712"/>
              <a:ext cx="8433435" cy="41275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R="5080" algn="r">
                <a:lnSpc>
                  <a:spcPct val="100000"/>
                </a:lnSpc>
              </a:pPr>
              <a:r>
                <a:rPr sz="1200" spc="-100" dirty="0">
                  <a:solidFill>
                    <a:srgbClr val="313131"/>
                  </a:solidFill>
                  <a:latin typeface="Arial Unicode MS"/>
                  <a:cs typeface="Arial Unicode MS"/>
                </a:rPr>
                <a:t>매장</a:t>
              </a: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(c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200" spc="-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200" spc="-50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20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200" spc="45" dirty="0">
                  <a:solidFill>
                    <a:srgbClr val="313131"/>
                  </a:solidFill>
                  <a:latin typeface="Arial"/>
                  <a:cs typeface="Arial"/>
                </a:rPr>
                <a:t>2000</a:t>
              </a:r>
              <a:r>
                <a:rPr sz="1200" spc="25" dirty="0">
                  <a:solidFill>
                    <a:srgbClr val="313131"/>
                  </a:solidFill>
                  <a:latin typeface="Arial"/>
                  <a:cs typeface="Arial"/>
                </a:rPr>
                <a:t>)</a:t>
              </a:r>
              <a:endParaRPr sz="1200" dirty="0">
                <a:latin typeface="Arial"/>
                <a:cs typeface="Arial"/>
              </a:endParaRPr>
            </a:p>
            <a:p>
              <a:pPr marL="12700">
                <a:lnSpc>
                  <a:spcPct val="100000"/>
                </a:lnSpc>
                <a:spcBef>
                  <a:spcPts val="525"/>
                </a:spcBef>
              </a:pPr>
              <a:r>
                <a:rPr sz="1100" spc="-100" dirty="0">
                  <a:solidFill>
                    <a:srgbClr val="0000FF"/>
                  </a:solidFill>
                  <a:latin typeface="Arial"/>
                  <a:cs typeface="Arial"/>
                </a:rPr>
                <a:t>O</a:t>
              </a:r>
              <a:r>
                <a:rPr sz="1100" spc="0" dirty="0">
                  <a:solidFill>
                    <a:srgbClr val="0000FF"/>
                  </a:solidFill>
                  <a:latin typeface="Arial"/>
                  <a:cs typeface="Arial"/>
                </a:rPr>
                <a:t>n</a:t>
              </a:r>
              <a:r>
                <a:rPr sz="1100" spc="-45" dirty="0">
                  <a:solidFill>
                    <a:srgbClr val="0000FF"/>
                  </a:solidFill>
                  <a:latin typeface="Arial"/>
                  <a:cs typeface="Arial"/>
                </a:rPr>
                <a:t>e</a:t>
              </a:r>
              <a:r>
                <a:rPr sz="1100" spc="-20" dirty="0">
                  <a:solidFill>
                    <a:srgbClr val="0000FF"/>
                  </a:solidFill>
                  <a:latin typeface="Arial"/>
                  <a:cs typeface="Arial"/>
                </a:rPr>
                <a:t> </a:t>
              </a:r>
              <a:r>
                <a:rPr sz="1100" spc="114" dirty="0">
                  <a:solidFill>
                    <a:srgbClr val="0000FF"/>
                  </a:solidFill>
                  <a:latin typeface="Arial"/>
                  <a:cs typeface="Arial"/>
                </a:rPr>
                <a:t>t</a:t>
              </a:r>
              <a:r>
                <a:rPr sz="1100" spc="-10" dirty="0">
                  <a:solidFill>
                    <a:srgbClr val="0000FF"/>
                  </a:solidFill>
                  <a:latin typeface="Arial"/>
                  <a:cs typeface="Arial"/>
                </a:rPr>
                <a:t>im</a:t>
              </a:r>
              <a:r>
                <a:rPr sz="1100" spc="-45" dirty="0">
                  <a:solidFill>
                    <a:srgbClr val="0000FF"/>
                  </a:solidFill>
                  <a:latin typeface="Arial"/>
                  <a:cs typeface="Arial"/>
                </a:rPr>
                <a:t>e</a:t>
              </a:r>
              <a:r>
                <a:rPr sz="1100" spc="30" dirty="0">
                  <a:solidFill>
                    <a:srgbClr val="0000FF"/>
                  </a:solidFill>
                  <a:latin typeface="Arial"/>
                  <a:cs typeface="Arial"/>
                </a:rPr>
                <a:t> </a:t>
              </a:r>
              <a:r>
                <a:rPr sz="1100" spc="-50" dirty="0">
                  <a:solidFill>
                    <a:srgbClr val="0000FF"/>
                  </a:solidFill>
                  <a:latin typeface="Arial"/>
                  <a:cs typeface="Arial"/>
                </a:rPr>
                <a:t>a</a:t>
              </a:r>
              <a:r>
                <a:rPr sz="1100" spc="40" dirty="0">
                  <a:solidFill>
                    <a:srgbClr val="0000FF"/>
                  </a:solidFill>
                  <a:latin typeface="Arial"/>
                  <a:cs typeface="Arial"/>
                </a:rPr>
                <a:t> </a:t>
              </a:r>
              <a:r>
                <a:rPr sz="1100" spc="0" dirty="0">
                  <a:solidFill>
                    <a:srgbClr val="0000FF"/>
                  </a:solidFill>
                  <a:latin typeface="Arial"/>
                  <a:cs typeface="Arial"/>
                </a:rPr>
                <a:t>d</a:t>
              </a:r>
              <a:r>
                <a:rPr sz="1100" spc="-40" dirty="0">
                  <a:solidFill>
                    <a:srgbClr val="0000FF"/>
                  </a:solidFill>
                  <a:latin typeface="Arial"/>
                  <a:cs typeface="Arial"/>
                </a:rPr>
                <a:t>a</a:t>
              </a:r>
              <a:r>
                <a:rPr sz="1100" spc="-25" dirty="0">
                  <a:solidFill>
                    <a:srgbClr val="0000FF"/>
                  </a:solidFill>
                  <a:latin typeface="Arial"/>
                  <a:cs typeface="Arial"/>
                </a:rPr>
                <a:t>y</a:t>
              </a:r>
              <a:endParaRPr sz="1100" dirty="0">
                <a:latin typeface="Arial"/>
                <a:cs typeface="Arial"/>
              </a:endParaRPr>
            </a:p>
          </p:txBody>
        </p:sp>
        <p:sp>
          <p:nvSpPr>
            <p:cNvPr id="53" name="object 55">
              <a:extLst>
                <a:ext uri="{FF2B5EF4-FFF2-40B4-BE49-F238E27FC236}">
                  <a16:creationId xmlns:a16="http://schemas.microsoft.com/office/drawing/2014/main" id="{825F3143-7442-4984-BD5A-34B4D940EA9D}"/>
                </a:ext>
              </a:extLst>
            </p:cNvPr>
            <p:cNvSpPr txBox="1"/>
            <p:nvPr/>
          </p:nvSpPr>
          <p:spPr>
            <a:xfrm>
              <a:off x="2523489" y="2557498"/>
              <a:ext cx="903605" cy="30777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000" spc="-105" dirty="0">
                  <a:solidFill>
                    <a:srgbClr val="313131"/>
                  </a:solidFill>
                  <a:latin typeface="Arial"/>
                  <a:cs typeface="Arial"/>
                </a:rPr>
                <a:t>간판 </a:t>
              </a:r>
              <a:r>
                <a:rPr sz="1000" spc="-10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000" spc="15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-85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000" spc="65" dirty="0">
                  <a:solidFill>
                    <a:srgbClr val="313131"/>
                  </a:solidFill>
                  <a:latin typeface="Arial"/>
                  <a:cs typeface="Arial"/>
                </a:rPr>
                <a:t>10</a:t>
              </a:r>
              <a:r>
                <a:rPr sz="1000" spc="60" dirty="0">
                  <a:solidFill>
                    <a:srgbClr val="313131"/>
                  </a:solidFill>
                  <a:latin typeface="Arial"/>
                  <a:cs typeface="Arial"/>
                </a:rPr>
                <a:t>0</a:t>
              </a:r>
              <a:r>
                <a:rPr sz="1000" spc="65" dirty="0">
                  <a:solidFill>
                    <a:srgbClr val="313131"/>
                  </a:solidFill>
                  <a:latin typeface="Arial"/>
                  <a:cs typeface="Arial"/>
                </a:rPr>
                <a:t>0</a:t>
              </a:r>
              <a:endParaRPr sz="1000" dirty="0">
                <a:latin typeface="Arial"/>
                <a:cs typeface="Arial"/>
              </a:endParaRPr>
            </a:p>
            <a:p>
              <a:pPr marL="1905" algn="ctr">
                <a:lnSpc>
                  <a:spcPct val="100000"/>
                </a:lnSpc>
              </a:pPr>
              <a:r>
                <a:rPr sz="1000" spc="-50" dirty="0">
                  <a:solidFill>
                    <a:srgbClr val="313131"/>
                  </a:solidFill>
                  <a:latin typeface="Arial"/>
                  <a:cs typeface="Arial"/>
                </a:rPr>
                <a:t>B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-2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000" spc="20" dirty="0">
                  <a:solidFill>
                    <a:srgbClr val="313131"/>
                  </a:solidFill>
                  <a:latin typeface="Arial"/>
                  <a:cs typeface="Arial"/>
                </a:rPr>
                <a:t>k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u</a:t>
              </a:r>
              <a:r>
                <a:rPr sz="1000" spc="-10" dirty="0">
                  <a:solidFill>
                    <a:srgbClr val="313131"/>
                  </a:solidFill>
                  <a:latin typeface="Arial"/>
                  <a:cs typeface="Arial"/>
                </a:rPr>
                <a:t>p</a:t>
              </a:r>
              <a:endParaRPr sz="1000" dirty="0">
                <a:latin typeface="Arial"/>
                <a:cs typeface="Arial"/>
              </a:endParaRPr>
            </a:p>
          </p:txBody>
        </p:sp>
        <p:sp>
          <p:nvSpPr>
            <p:cNvPr id="54" name="object 56">
              <a:extLst>
                <a:ext uri="{FF2B5EF4-FFF2-40B4-BE49-F238E27FC236}">
                  <a16:creationId xmlns:a16="http://schemas.microsoft.com/office/drawing/2014/main" id="{5DF82B17-BF5D-43B5-93A4-B9375B15E7B5}"/>
                </a:ext>
              </a:extLst>
            </p:cNvPr>
            <p:cNvSpPr txBox="1"/>
            <p:nvPr/>
          </p:nvSpPr>
          <p:spPr>
            <a:xfrm>
              <a:off x="3600069" y="2555834"/>
              <a:ext cx="902969" cy="3060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43840" marR="5080" indent="-231775">
                <a:lnSpc>
                  <a:spcPct val="100000"/>
                </a:lnSpc>
              </a:pPr>
              <a:r>
                <a:rPr sz="1000" spc="-50" dirty="0">
                  <a:solidFill>
                    <a:srgbClr val="313131"/>
                  </a:solidFill>
                  <a:latin typeface="Arial Unicode MS"/>
                  <a:cs typeface="Arial Unicode MS"/>
                </a:rPr>
                <a:t>매장</a:t>
              </a:r>
              <a:r>
                <a:rPr sz="1000" spc="-10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-85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000" spc="65" dirty="0">
                  <a:solidFill>
                    <a:srgbClr val="313131"/>
                  </a:solidFill>
                  <a:latin typeface="Arial"/>
                  <a:cs typeface="Arial"/>
                </a:rPr>
                <a:t>2000</a:t>
              </a:r>
              <a:r>
                <a:rPr sz="1000" spc="3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000" spc="-50" dirty="0">
                  <a:solidFill>
                    <a:srgbClr val="313131"/>
                  </a:solidFill>
                  <a:latin typeface="Arial"/>
                  <a:cs typeface="Arial"/>
                </a:rPr>
                <a:t>B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-2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000" spc="20" dirty="0">
                  <a:solidFill>
                    <a:srgbClr val="313131"/>
                  </a:solidFill>
                  <a:latin typeface="Arial"/>
                  <a:cs typeface="Arial"/>
                </a:rPr>
                <a:t>k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u</a:t>
              </a:r>
              <a:r>
                <a:rPr sz="1000" spc="-10" dirty="0">
                  <a:solidFill>
                    <a:srgbClr val="313131"/>
                  </a:solidFill>
                  <a:latin typeface="Arial"/>
                  <a:cs typeface="Arial"/>
                </a:rPr>
                <a:t>p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55" name="object 57">
              <a:extLst>
                <a:ext uri="{FF2B5EF4-FFF2-40B4-BE49-F238E27FC236}">
                  <a16:creationId xmlns:a16="http://schemas.microsoft.com/office/drawing/2014/main" id="{C5B9FBED-D1C9-4C6E-B45E-ECDA196D8C0D}"/>
                </a:ext>
              </a:extLst>
            </p:cNvPr>
            <p:cNvSpPr txBox="1"/>
            <p:nvPr/>
          </p:nvSpPr>
          <p:spPr>
            <a:xfrm>
              <a:off x="4774438" y="2564724"/>
              <a:ext cx="902969" cy="3060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43840" marR="5080" indent="-231775">
                <a:lnSpc>
                  <a:spcPct val="100000"/>
                </a:lnSpc>
              </a:pPr>
              <a:r>
                <a:rPr sz="1000" spc="-50" dirty="0">
                  <a:solidFill>
                    <a:srgbClr val="313131"/>
                  </a:solidFill>
                  <a:latin typeface="Arial Unicode MS"/>
                  <a:cs typeface="Arial Unicode MS"/>
                </a:rPr>
                <a:t>매장</a:t>
              </a:r>
              <a:r>
                <a:rPr sz="1000" spc="-10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000" spc="10" dirty="0">
                  <a:solidFill>
                    <a:srgbClr val="313131"/>
                  </a:solidFill>
                  <a:latin typeface="Arial"/>
                  <a:cs typeface="Arial"/>
                </a:rPr>
                <a:t>o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d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e</a:t>
              </a:r>
              <a:r>
                <a:rPr sz="1000" spc="-85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000" spc="65" dirty="0">
                  <a:solidFill>
                    <a:srgbClr val="313131"/>
                  </a:solidFill>
                  <a:latin typeface="Arial"/>
                  <a:cs typeface="Arial"/>
                </a:rPr>
                <a:t>3000</a:t>
              </a:r>
              <a:r>
                <a:rPr sz="1000" spc="30" dirty="0">
                  <a:solidFill>
                    <a:srgbClr val="313131"/>
                  </a:solidFill>
                  <a:latin typeface="Arial"/>
                  <a:cs typeface="Arial"/>
                </a:rPr>
                <a:t> </a:t>
              </a:r>
              <a:r>
                <a:rPr sz="1000" spc="-50" dirty="0">
                  <a:solidFill>
                    <a:srgbClr val="313131"/>
                  </a:solidFill>
                  <a:latin typeface="Arial"/>
                  <a:cs typeface="Arial"/>
                </a:rPr>
                <a:t>B</a:t>
              </a:r>
              <a:r>
                <a:rPr sz="1000" spc="-35" dirty="0">
                  <a:solidFill>
                    <a:srgbClr val="313131"/>
                  </a:solidFill>
                  <a:latin typeface="Arial"/>
                  <a:cs typeface="Arial"/>
                </a:rPr>
                <a:t>a</a:t>
              </a:r>
              <a:r>
                <a:rPr sz="1000" spc="-25" dirty="0">
                  <a:solidFill>
                    <a:srgbClr val="313131"/>
                  </a:solidFill>
                  <a:latin typeface="Arial"/>
                  <a:cs typeface="Arial"/>
                </a:rPr>
                <a:t>c</a:t>
              </a:r>
              <a:r>
                <a:rPr sz="1000" spc="20" dirty="0">
                  <a:solidFill>
                    <a:srgbClr val="313131"/>
                  </a:solidFill>
                  <a:latin typeface="Arial"/>
                  <a:cs typeface="Arial"/>
                </a:rPr>
                <a:t>k</a:t>
              </a:r>
              <a:r>
                <a:rPr sz="1000" spc="5" dirty="0">
                  <a:solidFill>
                    <a:srgbClr val="313131"/>
                  </a:solidFill>
                  <a:latin typeface="Arial"/>
                  <a:cs typeface="Arial"/>
                </a:rPr>
                <a:t>u</a:t>
              </a:r>
              <a:r>
                <a:rPr sz="1000" spc="-10" dirty="0">
                  <a:solidFill>
                    <a:srgbClr val="313131"/>
                  </a:solidFill>
                  <a:latin typeface="Arial"/>
                  <a:cs typeface="Arial"/>
                </a:rPr>
                <a:t>p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56" name="object 58">
              <a:extLst>
                <a:ext uri="{FF2B5EF4-FFF2-40B4-BE49-F238E27FC236}">
                  <a16:creationId xmlns:a16="http://schemas.microsoft.com/office/drawing/2014/main" id="{ABFB47CB-8845-4AF7-B57A-19BF4DF1E86E}"/>
                </a:ext>
              </a:extLst>
            </p:cNvPr>
            <p:cNvSpPr/>
            <p:nvPr/>
          </p:nvSpPr>
          <p:spPr>
            <a:xfrm>
              <a:off x="3017520" y="3956303"/>
              <a:ext cx="2609087" cy="1182624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798134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기술개발 관리체계</a:t>
            </a: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8DECAC4-778B-4069-AE53-F3AACAED6ACF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5.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추진전략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2EAEE1C-D3D2-4AB8-B91F-9CFF2245E633}"/>
              </a:ext>
            </a:extLst>
          </p:cNvPr>
          <p:cNvGraphicFramePr>
            <a:graphicFrameLocks noGrp="1"/>
          </p:cNvGraphicFramePr>
          <p:nvPr/>
        </p:nvGraphicFramePr>
        <p:xfrm>
          <a:off x="774700" y="3467100"/>
          <a:ext cx="2540000" cy="365760"/>
        </p:xfrm>
        <a:graphic>
          <a:graphicData uri="http://schemas.openxmlformats.org/drawingml/2006/table">
            <a:tbl>
              <a:tblPr/>
              <a:tblGrid>
                <a:gridCol w="2540000">
                  <a:extLst>
                    <a:ext uri="{9D8B030D-6E8A-4147-A177-3AD203B41FA5}">
                      <a16:colId xmlns:a16="http://schemas.microsoft.com/office/drawing/2014/main" val="40973327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988078"/>
                  </a:ext>
                </a:extLst>
              </a:tr>
            </a:tbl>
          </a:graphicData>
        </a:graphic>
      </p:graphicFrame>
      <p:graphicFrame>
        <p:nvGraphicFramePr>
          <p:cNvPr id="15" name="내용 개체 틀 14">
            <a:extLst>
              <a:ext uri="{FF2B5EF4-FFF2-40B4-BE49-F238E27FC236}">
                <a16:creationId xmlns:a16="http://schemas.microsoft.com/office/drawing/2014/main" id="{40483FC9-FB1C-4C30-A4E2-07B030B1105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63600" y="2555080"/>
          <a:ext cx="10261598" cy="3491713"/>
        </p:xfrm>
        <a:graphic>
          <a:graphicData uri="http://schemas.openxmlformats.org/drawingml/2006/table">
            <a:tbl>
              <a:tblPr/>
              <a:tblGrid>
                <a:gridCol w="2273300">
                  <a:extLst>
                    <a:ext uri="{9D8B030D-6E8A-4147-A177-3AD203B41FA5}">
                      <a16:colId xmlns:a16="http://schemas.microsoft.com/office/drawing/2014/main" val="2024998304"/>
                    </a:ext>
                  </a:extLst>
                </a:gridCol>
                <a:gridCol w="6388100">
                  <a:extLst>
                    <a:ext uri="{9D8B030D-6E8A-4147-A177-3AD203B41FA5}">
                      <a16:colId xmlns:a16="http://schemas.microsoft.com/office/drawing/2014/main" val="1037547201"/>
                    </a:ext>
                  </a:extLst>
                </a:gridCol>
                <a:gridCol w="1600198">
                  <a:extLst>
                    <a:ext uri="{9D8B030D-6E8A-4147-A177-3AD203B41FA5}">
                      <a16:colId xmlns:a16="http://schemas.microsoft.com/office/drawing/2014/main" val="3060508127"/>
                    </a:ext>
                  </a:extLst>
                </a:gridCol>
              </a:tblGrid>
              <a:tr h="734220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수행기관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담당 기술개발 내용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기술개발 비중</a:t>
                      </a:r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8444599"/>
                  </a:ext>
                </a:extLst>
              </a:tr>
              <a:tr h="374214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주관기관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사업기획</a:t>
                      </a:r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(BM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특허신청</a:t>
                      </a:r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</a:t>
                      </a:r>
                      <a:endParaRPr lang="ko-KR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20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207539"/>
                  </a:ext>
                </a:extLst>
              </a:tr>
              <a:tr h="6949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전자간판 관제서버 개발</a:t>
                      </a:r>
                      <a:b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</a:br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- e-</a:t>
                      </a:r>
                      <a:r>
                        <a:rPr lang="en-US" altLang="ko-KR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SignBoard</a:t>
                      </a:r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전송</a:t>
                      </a:r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상태</a:t>
                      </a:r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장애 모니터링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4424796"/>
                  </a:ext>
                </a:extLst>
              </a:tr>
              <a:tr h="6949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전자간판 통신기술 개발</a:t>
                      </a:r>
                      <a:b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</a:br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- USIM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을 이용한 </a:t>
                      </a:r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TCP/IP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통신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66019"/>
                  </a:ext>
                </a:extLst>
              </a:tr>
              <a:tr h="374214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참여기관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전자간판 제작</a:t>
                      </a:r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(ATECAP) </a:t>
                      </a:r>
                      <a:b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</a:br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- 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현 중국에 생산공장을 </a:t>
                      </a:r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OEM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으로 운영 중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20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30352"/>
                  </a:ext>
                </a:extLst>
              </a:tr>
              <a:tr h="374214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총계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2832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88914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세부추진일정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2EAEE1C-D3D2-4AB8-B91F-9CFF2245E633}"/>
              </a:ext>
            </a:extLst>
          </p:cNvPr>
          <p:cNvGraphicFramePr>
            <a:graphicFrameLocks noGrp="1"/>
          </p:cNvGraphicFramePr>
          <p:nvPr/>
        </p:nvGraphicFramePr>
        <p:xfrm>
          <a:off x="774700" y="3467100"/>
          <a:ext cx="2540000" cy="365760"/>
        </p:xfrm>
        <a:graphic>
          <a:graphicData uri="http://schemas.openxmlformats.org/drawingml/2006/table">
            <a:tbl>
              <a:tblPr/>
              <a:tblGrid>
                <a:gridCol w="2540000">
                  <a:extLst>
                    <a:ext uri="{9D8B030D-6E8A-4147-A177-3AD203B41FA5}">
                      <a16:colId xmlns:a16="http://schemas.microsoft.com/office/drawing/2014/main" val="40973327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988078"/>
                  </a:ext>
                </a:extLst>
              </a:tr>
            </a:tbl>
          </a:graphicData>
        </a:graphic>
      </p:graphicFrame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1DD92724-3E0A-4BFF-824A-94544E3784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8966988"/>
              </p:ext>
            </p:extLst>
          </p:nvPr>
        </p:nvGraphicFramePr>
        <p:xfrm>
          <a:off x="857531" y="2489200"/>
          <a:ext cx="10167219" cy="3685784"/>
        </p:xfrm>
        <a:graphic>
          <a:graphicData uri="http://schemas.openxmlformats.org/drawingml/2006/table">
            <a:tbl>
              <a:tblPr/>
              <a:tblGrid>
                <a:gridCol w="1377669">
                  <a:extLst>
                    <a:ext uri="{9D8B030D-6E8A-4147-A177-3AD203B41FA5}">
                      <a16:colId xmlns:a16="http://schemas.microsoft.com/office/drawing/2014/main" val="1019269880"/>
                    </a:ext>
                  </a:extLst>
                </a:gridCol>
                <a:gridCol w="2098008">
                  <a:extLst>
                    <a:ext uri="{9D8B030D-6E8A-4147-A177-3AD203B41FA5}">
                      <a16:colId xmlns:a16="http://schemas.microsoft.com/office/drawing/2014/main" val="2933524119"/>
                    </a:ext>
                  </a:extLst>
                </a:gridCol>
                <a:gridCol w="608322">
                  <a:extLst>
                    <a:ext uri="{9D8B030D-6E8A-4147-A177-3AD203B41FA5}">
                      <a16:colId xmlns:a16="http://schemas.microsoft.com/office/drawing/2014/main" val="1486044827"/>
                    </a:ext>
                  </a:extLst>
                </a:gridCol>
                <a:gridCol w="506935">
                  <a:extLst>
                    <a:ext uri="{9D8B030D-6E8A-4147-A177-3AD203B41FA5}">
                      <a16:colId xmlns:a16="http://schemas.microsoft.com/office/drawing/2014/main" val="2153786467"/>
                    </a:ext>
                  </a:extLst>
                </a:gridCol>
                <a:gridCol w="506935">
                  <a:extLst>
                    <a:ext uri="{9D8B030D-6E8A-4147-A177-3AD203B41FA5}">
                      <a16:colId xmlns:a16="http://schemas.microsoft.com/office/drawing/2014/main" val="3410470730"/>
                    </a:ext>
                  </a:extLst>
                </a:gridCol>
                <a:gridCol w="506935">
                  <a:extLst>
                    <a:ext uri="{9D8B030D-6E8A-4147-A177-3AD203B41FA5}">
                      <a16:colId xmlns:a16="http://schemas.microsoft.com/office/drawing/2014/main" val="2434384895"/>
                    </a:ext>
                  </a:extLst>
                </a:gridCol>
                <a:gridCol w="506935">
                  <a:extLst>
                    <a:ext uri="{9D8B030D-6E8A-4147-A177-3AD203B41FA5}">
                      <a16:colId xmlns:a16="http://schemas.microsoft.com/office/drawing/2014/main" val="1844176407"/>
                    </a:ext>
                  </a:extLst>
                </a:gridCol>
                <a:gridCol w="506935">
                  <a:extLst>
                    <a:ext uri="{9D8B030D-6E8A-4147-A177-3AD203B41FA5}">
                      <a16:colId xmlns:a16="http://schemas.microsoft.com/office/drawing/2014/main" val="2946500335"/>
                    </a:ext>
                  </a:extLst>
                </a:gridCol>
                <a:gridCol w="506935">
                  <a:extLst>
                    <a:ext uri="{9D8B030D-6E8A-4147-A177-3AD203B41FA5}">
                      <a16:colId xmlns:a16="http://schemas.microsoft.com/office/drawing/2014/main" val="2221995239"/>
                    </a:ext>
                  </a:extLst>
                </a:gridCol>
                <a:gridCol w="506935">
                  <a:extLst>
                    <a:ext uri="{9D8B030D-6E8A-4147-A177-3AD203B41FA5}">
                      <a16:colId xmlns:a16="http://schemas.microsoft.com/office/drawing/2014/main" val="1929123525"/>
                    </a:ext>
                  </a:extLst>
                </a:gridCol>
                <a:gridCol w="506935">
                  <a:extLst>
                    <a:ext uri="{9D8B030D-6E8A-4147-A177-3AD203B41FA5}">
                      <a16:colId xmlns:a16="http://schemas.microsoft.com/office/drawing/2014/main" val="1262646450"/>
                    </a:ext>
                  </a:extLst>
                </a:gridCol>
                <a:gridCol w="506935">
                  <a:extLst>
                    <a:ext uri="{9D8B030D-6E8A-4147-A177-3AD203B41FA5}">
                      <a16:colId xmlns:a16="http://schemas.microsoft.com/office/drawing/2014/main" val="1404168990"/>
                    </a:ext>
                  </a:extLst>
                </a:gridCol>
                <a:gridCol w="506935">
                  <a:extLst>
                    <a:ext uri="{9D8B030D-6E8A-4147-A177-3AD203B41FA5}">
                      <a16:colId xmlns:a16="http://schemas.microsoft.com/office/drawing/2014/main" val="2511145606"/>
                    </a:ext>
                  </a:extLst>
                </a:gridCol>
                <a:gridCol w="506935">
                  <a:extLst>
                    <a:ext uri="{9D8B030D-6E8A-4147-A177-3AD203B41FA5}">
                      <a16:colId xmlns:a16="http://schemas.microsoft.com/office/drawing/2014/main" val="3974083093"/>
                    </a:ext>
                  </a:extLst>
                </a:gridCol>
                <a:gridCol w="506935">
                  <a:extLst>
                    <a:ext uri="{9D8B030D-6E8A-4147-A177-3AD203B41FA5}">
                      <a16:colId xmlns:a16="http://schemas.microsoft.com/office/drawing/2014/main" val="1098523376"/>
                    </a:ext>
                  </a:extLst>
                </a:gridCol>
              </a:tblGrid>
              <a:tr h="34900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차수</a:t>
                      </a:r>
                    </a:p>
                  </a:txBody>
                  <a:tcPr marL="92375" marR="92375" marT="46187" marB="4618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세부 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수행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4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기술개발기간(2020-07-01~2021~06.30)</a:t>
                      </a:r>
                    </a:p>
                  </a:txBody>
                  <a:tcPr marL="92375" marR="92375" marT="46187" marB="4618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496779"/>
                  </a:ext>
                </a:extLst>
              </a:tr>
              <a:tr h="2780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개발내용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기관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1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2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3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4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5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6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7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8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9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10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11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12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4999225"/>
                  </a:ext>
                </a:extLst>
              </a:tr>
              <a:tr h="2780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1차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1.사업계획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수립</a:t>
                      </a:r>
                      <a:endParaRPr 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주관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125629"/>
                  </a:ext>
                </a:extLst>
              </a:tr>
              <a:tr h="2780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1차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2.전자</a:t>
                      </a:r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간판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/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통신설계</a:t>
                      </a:r>
                      <a:endParaRPr 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참여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098700"/>
                  </a:ext>
                </a:extLst>
              </a:tr>
              <a:tr h="2780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1차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3.</a:t>
                      </a:r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전자간판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개발</a:t>
                      </a:r>
                      <a:endParaRPr 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참여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51486"/>
                  </a:ext>
                </a:extLst>
              </a:tr>
              <a:tr h="2780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1차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4.통신기술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개발</a:t>
                      </a:r>
                      <a:endParaRPr 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주관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101523"/>
                  </a:ext>
                </a:extLst>
              </a:tr>
              <a:tr h="2780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2차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5.1차 시제품 시험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주관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8686569"/>
                  </a:ext>
                </a:extLst>
              </a:tr>
              <a:tr h="2780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2차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6.관리서버 개발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주관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5146654"/>
                  </a:ext>
                </a:extLst>
              </a:tr>
              <a:tr h="2780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2차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7.2차 시제품 제작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참여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1336576"/>
                  </a:ext>
                </a:extLst>
              </a:tr>
              <a:tr h="2780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2차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8.</a:t>
                      </a:r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전자간판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개발</a:t>
                      </a:r>
                      <a:endParaRPr 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주관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411492"/>
                  </a:ext>
                </a:extLst>
              </a:tr>
              <a:tr h="2780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2차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9.필드 시험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주관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437808"/>
                  </a:ext>
                </a:extLst>
              </a:tr>
              <a:tr h="2780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2차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10.공인 인증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주관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780402"/>
                  </a:ext>
                </a:extLst>
              </a:tr>
              <a:tr h="2780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2차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11.최종평가 및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보고</a:t>
                      </a:r>
                      <a:endParaRPr 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주관</a:t>
                      </a: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　</a:t>
                      </a:r>
                      <a:endParaRPr 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marL="10695" marR="10695" marT="106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4919233"/>
                  </a:ext>
                </a:extLst>
              </a:tr>
            </a:tbl>
          </a:graphicData>
        </a:graphic>
      </p:graphicFrame>
      <p:sp>
        <p:nvSpPr>
          <p:cNvPr id="6" name="제목 1">
            <a:extLst>
              <a:ext uri="{FF2B5EF4-FFF2-40B4-BE49-F238E27FC236}">
                <a16:creationId xmlns:a16="http://schemas.microsoft.com/office/drawing/2014/main" id="{A805864A-51D2-4A5B-BCE1-8939DADCC613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5.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추진전략</a:t>
            </a:r>
          </a:p>
        </p:txBody>
      </p:sp>
    </p:spTree>
    <p:extLst>
      <p:ext uri="{BB962C8B-B14F-4D97-AF65-F5344CB8AC3E}">
        <p14:creationId xmlns:p14="http://schemas.microsoft.com/office/powerpoint/2010/main" val="25011778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로드맵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A805864A-51D2-4A5B-BCE1-8939DADCC613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5.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추진전략</a:t>
            </a:r>
          </a:p>
        </p:txBody>
      </p:sp>
      <p:grpSp>
        <p:nvGrpSpPr>
          <p:cNvPr id="94" name="그룹 93">
            <a:extLst>
              <a:ext uri="{FF2B5EF4-FFF2-40B4-BE49-F238E27FC236}">
                <a16:creationId xmlns:a16="http://schemas.microsoft.com/office/drawing/2014/main" id="{0854A13C-02E9-4622-961C-FD2977FA4112}"/>
              </a:ext>
            </a:extLst>
          </p:cNvPr>
          <p:cNvGrpSpPr/>
          <p:nvPr/>
        </p:nvGrpSpPr>
        <p:grpSpPr>
          <a:xfrm>
            <a:off x="2025100" y="2416500"/>
            <a:ext cx="7953970" cy="3546152"/>
            <a:chOff x="339725" y="5581650"/>
            <a:chExt cx="6051550" cy="2697988"/>
          </a:xfrm>
        </p:grpSpPr>
        <p:sp>
          <p:nvSpPr>
            <p:cNvPr id="97" name="Freeform 583">
              <a:extLst>
                <a:ext uri="{FF2B5EF4-FFF2-40B4-BE49-F238E27FC236}">
                  <a16:creationId xmlns:a16="http://schemas.microsoft.com/office/drawing/2014/main" id="{523B747C-638B-46D1-BBE1-C68E5A4FE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75" y="7477950"/>
              <a:ext cx="1660525" cy="801688"/>
            </a:xfrm>
            <a:custGeom>
              <a:avLst/>
              <a:gdLst>
                <a:gd name="T0" fmla="*/ 0 w 574"/>
                <a:gd name="T1" fmla="*/ 584 h 591"/>
                <a:gd name="T2" fmla="*/ 174 w 574"/>
                <a:gd name="T3" fmla="*/ 573 h 591"/>
                <a:gd name="T4" fmla="*/ 435 w 574"/>
                <a:gd name="T5" fmla="*/ 96 h 591"/>
                <a:gd name="T6" fmla="*/ 574 w 574"/>
                <a:gd name="T7" fmla="*/ 0 h 591"/>
                <a:gd name="T8" fmla="*/ 229 w 574"/>
                <a:gd name="T9" fmla="*/ 582 h 591"/>
                <a:gd name="T10" fmla="*/ 160 w 574"/>
                <a:gd name="T11" fmla="*/ 5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591">
                  <a:moveTo>
                    <a:pt x="0" y="584"/>
                  </a:moveTo>
                  <a:lnTo>
                    <a:pt x="174" y="573"/>
                  </a:lnTo>
                  <a:lnTo>
                    <a:pt x="435" y="96"/>
                  </a:lnTo>
                  <a:lnTo>
                    <a:pt x="574" y="0"/>
                  </a:lnTo>
                  <a:lnTo>
                    <a:pt x="229" y="582"/>
                  </a:lnTo>
                  <a:lnTo>
                    <a:pt x="160" y="591"/>
                  </a:lnTo>
                </a:path>
              </a:pathLst>
            </a:custGeom>
            <a:solidFill>
              <a:srgbClr val="7D9E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나눔스퀘어 Bold" panose="020B0600000101010101" pitchFamily="50" charset="-127"/>
                <a:ea typeface="나눔스퀘어 Bold" panose="020B0600000101010101" pitchFamily="50" charset="-127"/>
              </a:endParaRPr>
            </a:p>
          </p:txBody>
        </p:sp>
        <p:sp>
          <p:nvSpPr>
            <p:cNvPr id="98" name="AutoShape 584">
              <a:extLst>
                <a:ext uri="{FF2B5EF4-FFF2-40B4-BE49-F238E27FC236}">
                  <a16:creationId xmlns:a16="http://schemas.microsoft.com/office/drawing/2014/main" id="{06D7AAD6-C522-4D05-9C60-F69C1DDB50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725" y="8127238"/>
              <a:ext cx="1471613" cy="125412"/>
            </a:xfrm>
            <a:prstGeom prst="parallelogram">
              <a:avLst>
                <a:gd name="adj" fmla="val 60681"/>
              </a:avLst>
            </a:prstGeom>
            <a:solidFill>
              <a:srgbClr val="B9CAED"/>
            </a:solidFill>
            <a:ln>
              <a:noFill/>
            </a:ln>
            <a:effectLst>
              <a:outerShdw dist="35921" dir="2700000" algn="ctr" rotWithShape="0">
                <a:srgbClr val="678DD9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나눔스퀘어 Bold" panose="020B0600000101010101" pitchFamily="50" charset="-127"/>
                <a:ea typeface="나눔스퀘어 Bold" panose="020B0600000101010101" pitchFamily="50" charset="-127"/>
              </a:endParaRPr>
            </a:p>
          </p:txBody>
        </p:sp>
        <p:sp>
          <p:nvSpPr>
            <p:cNvPr id="99" name="AutoShape 636">
              <a:extLst>
                <a:ext uri="{FF2B5EF4-FFF2-40B4-BE49-F238E27FC236}">
                  <a16:creationId xmlns:a16="http://schemas.microsoft.com/office/drawing/2014/main" id="{C4AAA099-783B-419A-B8D2-81A910CE3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8238" y="7479538"/>
              <a:ext cx="1470025" cy="125412"/>
            </a:xfrm>
            <a:prstGeom prst="parallelogram">
              <a:avLst>
                <a:gd name="adj" fmla="val 60616"/>
              </a:avLst>
            </a:prstGeom>
            <a:solidFill>
              <a:srgbClr val="B9CAED"/>
            </a:solidFill>
            <a:ln>
              <a:noFill/>
            </a:ln>
            <a:effectLst>
              <a:outerShdw dist="35921" dir="2700000" algn="ctr" rotWithShape="0">
                <a:srgbClr val="678DD9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나눔스퀘어 Bold" panose="020B0600000101010101" pitchFamily="50" charset="-127"/>
                <a:ea typeface="나눔스퀘어 Bold" panose="020B0600000101010101" pitchFamily="50" charset="-127"/>
              </a:endParaRPr>
            </a:p>
          </p:txBody>
        </p:sp>
        <p:sp>
          <p:nvSpPr>
            <p:cNvPr id="100" name="Freeform 638">
              <a:extLst>
                <a:ext uri="{FF2B5EF4-FFF2-40B4-BE49-F238E27FC236}">
                  <a16:creationId xmlns:a16="http://schemas.microsoft.com/office/drawing/2014/main" id="{A6643399-8F03-47F4-8BD2-7B64D1B59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875" y="6828664"/>
              <a:ext cx="1660525" cy="803275"/>
            </a:xfrm>
            <a:custGeom>
              <a:avLst/>
              <a:gdLst>
                <a:gd name="T0" fmla="*/ 0 w 574"/>
                <a:gd name="T1" fmla="*/ 584 h 591"/>
                <a:gd name="T2" fmla="*/ 174 w 574"/>
                <a:gd name="T3" fmla="*/ 573 h 591"/>
                <a:gd name="T4" fmla="*/ 435 w 574"/>
                <a:gd name="T5" fmla="*/ 96 h 591"/>
                <a:gd name="T6" fmla="*/ 574 w 574"/>
                <a:gd name="T7" fmla="*/ 0 h 591"/>
                <a:gd name="T8" fmla="*/ 229 w 574"/>
                <a:gd name="T9" fmla="*/ 582 h 591"/>
                <a:gd name="T10" fmla="*/ 160 w 574"/>
                <a:gd name="T11" fmla="*/ 5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591">
                  <a:moveTo>
                    <a:pt x="0" y="584"/>
                  </a:moveTo>
                  <a:lnTo>
                    <a:pt x="174" y="573"/>
                  </a:lnTo>
                  <a:lnTo>
                    <a:pt x="435" y="96"/>
                  </a:lnTo>
                  <a:lnTo>
                    <a:pt x="574" y="0"/>
                  </a:lnTo>
                  <a:lnTo>
                    <a:pt x="229" y="582"/>
                  </a:lnTo>
                  <a:lnTo>
                    <a:pt x="160" y="591"/>
                  </a:lnTo>
                </a:path>
              </a:pathLst>
            </a:custGeom>
            <a:solidFill>
              <a:srgbClr val="7D9E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나눔스퀘어 Bold" panose="020B0600000101010101" pitchFamily="50" charset="-127"/>
                <a:ea typeface="나눔스퀘어 Bold" panose="020B0600000101010101" pitchFamily="50" charset="-127"/>
              </a:endParaRPr>
            </a:p>
          </p:txBody>
        </p:sp>
        <p:sp>
          <p:nvSpPr>
            <p:cNvPr id="101" name="AutoShape 639">
              <a:extLst>
                <a:ext uri="{FF2B5EF4-FFF2-40B4-BE49-F238E27FC236}">
                  <a16:creationId xmlns:a16="http://schemas.microsoft.com/office/drawing/2014/main" id="{CDD860E3-C1DE-467E-8169-EF632F0A5F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4525" y="6820725"/>
              <a:ext cx="1936750" cy="125413"/>
            </a:xfrm>
            <a:prstGeom prst="parallelogram">
              <a:avLst>
                <a:gd name="adj" fmla="val 79860"/>
              </a:avLst>
            </a:prstGeom>
            <a:solidFill>
              <a:srgbClr val="B9CAED"/>
            </a:solidFill>
            <a:ln>
              <a:noFill/>
            </a:ln>
            <a:effectLst>
              <a:outerShdw dist="35921" dir="2700000" algn="ctr" rotWithShape="0">
                <a:srgbClr val="678DD9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나눔스퀘어 Bold" panose="020B0600000101010101" pitchFamily="50" charset="-127"/>
                <a:ea typeface="나눔스퀘어 Bold" panose="020B0600000101010101" pitchFamily="50" charset="-127"/>
              </a:endParaRPr>
            </a:p>
          </p:txBody>
        </p:sp>
        <p:sp>
          <p:nvSpPr>
            <p:cNvPr id="104" name="Text Box 693">
              <a:extLst>
                <a:ext uri="{FF2B5EF4-FFF2-40B4-BE49-F238E27FC236}">
                  <a16:creationId xmlns:a16="http://schemas.microsoft.com/office/drawing/2014/main" id="{C51BA226-E9BA-4312-8CEC-06CBBC5FE4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9631" y="7904163"/>
              <a:ext cx="521013" cy="2575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6ECED0">
                          <a:gamma/>
                          <a:tint val="10196"/>
                          <a:invGamma/>
                        </a:srgbClr>
                      </a:gs>
                      <a:gs pos="100000">
                        <a:srgbClr val="6ECED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2020</a:t>
              </a:r>
            </a:p>
          </p:txBody>
        </p:sp>
        <p:sp>
          <p:nvSpPr>
            <p:cNvPr id="105" name="Text Box 694">
              <a:extLst>
                <a:ext uri="{FF2B5EF4-FFF2-40B4-BE49-F238E27FC236}">
                  <a16:creationId xmlns:a16="http://schemas.microsoft.com/office/drawing/2014/main" id="{47022561-E333-44C9-8F6A-DFD3CC691B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6243" y="7256463"/>
              <a:ext cx="521013" cy="2575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6ECED0">
                          <a:gamma/>
                          <a:tint val="10196"/>
                          <a:invGamma/>
                        </a:srgbClr>
                      </a:gs>
                      <a:gs pos="100000">
                        <a:srgbClr val="6ECED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2022</a:t>
              </a:r>
            </a:p>
          </p:txBody>
        </p:sp>
        <p:sp>
          <p:nvSpPr>
            <p:cNvPr id="106" name="Text Box 695">
              <a:extLst>
                <a:ext uri="{FF2B5EF4-FFF2-40B4-BE49-F238E27FC236}">
                  <a16:creationId xmlns:a16="http://schemas.microsoft.com/office/drawing/2014/main" id="{D51C1460-FC41-4B2B-955B-C646154811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9068" y="6605588"/>
              <a:ext cx="521013" cy="2575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6ECED0">
                          <a:gamma/>
                          <a:tint val="10196"/>
                          <a:invGamma/>
                        </a:srgbClr>
                      </a:gs>
                      <a:gs pos="100000">
                        <a:srgbClr val="6ECED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2025</a:t>
              </a:r>
            </a:p>
          </p:txBody>
        </p:sp>
        <p:grpSp>
          <p:nvGrpSpPr>
            <p:cNvPr id="107" name="Group 709">
              <a:extLst>
                <a:ext uri="{FF2B5EF4-FFF2-40B4-BE49-F238E27FC236}">
                  <a16:creationId xmlns:a16="http://schemas.microsoft.com/office/drawing/2014/main" id="{4E3DA6E5-095D-48B4-8F78-C4DB617F7A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7213" y="6883400"/>
              <a:ext cx="1082675" cy="1069975"/>
              <a:chOff x="351" y="4324"/>
              <a:chExt cx="682" cy="674"/>
            </a:xfrm>
          </p:grpSpPr>
          <p:pic>
            <p:nvPicPr>
              <p:cNvPr id="114" name="Picture 707">
                <a:extLst>
                  <a:ext uri="{FF2B5EF4-FFF2-40B4-BE49-F238E27FC236}">
                    <a16:creationId xmlns:a16="http://schemas.microsoft.com/office/drawing/2014/main" id="{52D69EBA-ED84-4538-89B9-5504F2E2C5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1" y="4324"/>
                <a:ext cx="682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5" name="Text Box 708">
                <a:extLst>
                  <a:ext uri="{FF2B5EF4-FFF2-40B4-BE49-F238E27FC236}">
                    <a16:creationId xmlns:a16="http://schemas.microsoft.com/office/drawing/2014/main" id="{6AD36DDC-2FCB-48F2-9B50-DB8903CB0A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" y="4571"/>
                <a:ext cx="626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ko-KR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나눔스퀘어 Bold" panose="020B0600000101010101" pitchFamily="50" charset="-127"/>
                    <a:ea typeface="나눔스퀘어 Bold" panose="020B0600000101010101" pitchFamily="50" charset="-127"/>
                  </a:rPr>
                  <a:t>구축</a:t>
                </a:r>
              </a:p>
            </p:txBody>
          </p:sp>
        </p:grpSp>
        <p:grpSp>
          <p:nvGrpSpPr>
            <p:cNvPr id="108" name="Group 710">
              <a:extLst>
                <a:ext uri="{FF2B5EF4-FFF2-40B4-BE49-F238E27FC236}">
                  <a16:creationId xmlns:a16="http://schemas.microsoft.com/office/drawing/2014/main" id="{87B265D8-60DA-48E6-BDD3-F0D16609DA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46363" y="6257925"/>
              <a:ext cx="1082675" cy="1069975"/>
              <a:chOff x="351" y="4324"/>
              <a:chExt cx="682" cy="674"/>
            </a:xfrm>
          </p:grpSpPr>
          <p:pic>
            <p:nvPicPr>
              <p:cNvPr id="112" name="Picture 711">
                <a:extLst>
                  <a:ext uri="{FF2B5EF4-FFF2-40B4-BE49-F238E27FC236}">
                    <a16:creationId xmlns:a16="http://schemas.microsoft.com/office/drawing/2014/main" id="{18F74670-0896-4604-8C31-FCA0AD3687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1" y="4324"/>
                <a:ext cx="682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3" name="Text Box 712">
                <a:extLst>
                  <a:ext uri="{FF2B5EF4-FFF2-40B4-BE49-F238E27FC236}">
                    <a16:creationId xmlns:a16="http://schemas.microsoft.com/office/drawing/2014/main" id="{E9B86655-ED3C-4440-B762-CF117FAB47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" y="4571"/>
                <a:ext cx="626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ko-KR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나눔스퀘어 Bold" panose="020B0600000101010101" pitchFamily="50" charset="-127"/>
                    <a:ea typeface="나눔스퀘어 Bold" panose="020B0600000101010101" pitchFamily="50" charset="-127"/>
                  </a:rPr>
                  <a:t>시범운영</a:t>
                </a:r>
              </a:p>
            </p:txBody>
          </p:sp>
        </p:grpSp>
        <p:grpSp>
          <p:nvGrpSpPr>
            <p:cNvPr id="109" name="Group 713">
              <a:extLst>
                <a:ext uri="{FF2B5EF4-FFF2-40B4-BE49-F238E27FC236}">
                  <a16:creationId xmlns:a16="http://schemas.microsoft.com/office/drawing/2014/main" id="{888F4353-C6D0-4F0C-96B6-1A5AD86E0B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48238" y="5581650"/>
              <a:ext cx="1082675" cy="1069975"/>
              <a:chOff x="351" y="4324"/>
              <a:chExt cx="682" cy="674"/>
            </a:xfrm>
          </p:grpSpPr>
          <p:pic>
            <p:nvPicPr>
              <p:cNvPr id="110" name="Picture 714">
                <a:extLst>
                  <a:ext uri="{FF2B5EF4-FFF2-40B4-BE49-F238E27FC236}">
                    <a16:creationId xmlns:a16="http://schemas.microsoft.com/office/drawing/2014/main" id="{CF11E1BE-5158-483C-8E98-7BC360470F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1" y="4324"/>
                <a:ext cx="682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1" name="Text Box 715">
                <a:extLst>
                  <a:ext uri="{FF2B5EF4-FFF2-40B4-BE49-F238E27FC236}">
                    <a16:creationId xmlns:a16="http://schemas.microsoft.com/office/drawing/2014/main" id="{2912E40E-F440-4381-9D70-A9628F3E99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" y="4571"/>
                <a:ext cx="626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ko-KR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나눔스퀘어 Bold" panose="020B0600000101010101" pitchFamily="50" charset="-127"/>
                    <a:ea typeface="나눔스퀘어 Bold" panose="020B0600000101010101" pitchFamily="50" charset="-127"/>
                  </a:rPr>
                  <a:t>양성화</a:t>
                </a:r>
              </a:p>
            </p:txBody>
          </p:sp>
        </p:grpSp>
      </p:grpSp>
      <p:sp>
        <p:nvSpPr>
          <p:cNvPr id="118" name="직사각형 117">
            <a:extLst>
              <a:ext uri="{FF2B5EF4-FFF2-40B4-BE49-F238E27FC236}">
                <a16:creationId xmlns:a16="http://schemas.microsoft.com/office/drawing/2014/main" id="{260FAA84-3103-4354-A4B4-583950FFD78F}"/>
              </a:ext>
            </a:extLst>
          </p:cNvPr>
          <p:cNvSpPr/>
          <p:nvPr/>
        </p:nvSpPr>
        <p:spPr>
          <a:xfrm>
            <a:off x="4935221" y="5277213"/>
            <a:ext cx="23926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시제품개발</a:t>
            </a:r>
            <a:endParaRPr lang="en-US" altLang="ko-KR" dirty="0"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지역선정 시범운영</a:t>
            </a:r>
          </a:p>
        </p:txBody>
      </p:sp>
      <p:sp>
        <p:nvSpPr>
          <p:cNvPr id="119" name="직사각형 118">
            <a:extLst>
              <a:ext uri="{FF2B5EF4-FFF2-40B4-BE49-F238E27FC236}">
                <a16:creationId xmlns:a16="http://schemas.microsoft.com/office/drawing/2014/main" id="{6AF2EAD9-09D2-4C01-856E-CA092DF11E18}"/>
              </a:ext>
            </a:extLst>
          </p:cNvPr>
          <p:cNvSpPr/>
          <p:nvPr/>
        </p:nvSpPr>
        <p:spPr>
          <a:xfrm>
            <a:off x="7770749" y="4418752"/>
            <a:ext cx="23926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err="1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제품양산</a:t>
            </a:r>
            <a:r>
              <a:rPr lang="en-US" altLang="ko-KR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(</a:t>
            </a:r>
            <a:r>
              <a:rPr lang="ko-KR" altLang="en-US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설계</a:t>
            </a:r>
            <a:r>
              <a:rPr lang="en-US" altLang="ko-KR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/</a:t>
            </a:r>
            <a:r>
              <a:rPr lang="ko-KR" altLang="en-US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생산</a:t>
            </a:r>
            <a:r>
              <a:rPr lang="en-US" altLang="ko-KR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지자체 확산 운영</a:t>
            </a:r>
          </a:p>
        </p:txBody>
      </p:sp>
      <p:sp>
        <p:nvSpPr>
          <p:cNvPr id="120" name="직사각형 119">
            <a:extLst>
              <a:ext uri="{FF2B5EF4-FFF2-40B4-BE49-F238E27FC236}">
                <a16:creationId xmlns:a16="http://schemas.microsoft.com/office/drawing/2014/main" id="{0622C41A-2C1E-402F-A0F2-4749B6775CD3}"/>
              </a:ext>
            </a:extLst>
          </p:cNvPr>
          <p:cNvSpPr/>
          <p:nvPr/>
        </p:nvSpPr>
        <p:spPr>
          <a:xfrm>
            <a:off x="1826136" y="3137590"/>
            <a:ext cx="23926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1</a:t>
            </a:r>
            <a:r>
              <a:rPr lang="ko-KR" altLang="en-US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차</a:t>
            </a:r>
            <a:r>
              <a:rPr lang="en-US" altLang="ko-KR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, 2</a:t>
            </a:r>
            <a:r>
              <a:rPr lang="ko-KR" altLang="en-US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차 시제품시험</a:t>
            </a:r>
            <a:endParaRPr lang="en-US" altLang="ko-KR" dirty="0"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전자간판 개발</a:t>
            </a:r>
          </a:p>
        </p:txBody>
      </p:sp>
    </p:spTree>
    <p:extLst>
      <p:ext uri="{BB962C8B-B14F-4D97-AF65-F5344CB8AC3E}">
        <p14:creationId xmlns:p14="http://schemas.microsoft.com/office/powerpoint/2010/main" val="509598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우리나라 간판의 현 상황은</a:t>
            </a:r>
            <a:r>
              <a:rPr lang="en-US" altLang="ko-KR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?</a:t>
            </a:r>
            <a:endParaRPr lang="ko-KR" altLang="en-US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180ABC-D20E-49F5-8C36-99126C708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269340"/>
            <a:ext cx="4664676" cy="4298950"/>
          </a:xfrm>
        </p:spPr>
        <p:txBody>
          <a:bodyPr>
            <a:normAutofit/>
          </a:bodyPr>
          <a:lstStyle/>
          <a:p>
            <a:pPr latinLnBrk="0"/>
            <a:r>
              <a:rPr lang="ko-KR" altLang="ko-KR" dirty="0"/>
              <a:t>건물에 통일감 없이 덕지덕지 설치를 해버리고</a:t>
            </a:r>
            <a:r>
              <a:rPr lang="en-US" altLang="ko-KR" dirty="0"/>
              <a:t>, </a:t>
            </a:r>
            <a:r>
              <a:rPr lang="ko-KR" altLang="en-US" dirty="0"/>
              <a:t>낮은 품질의</a:t>
            </a:r>
            <a:r>
              <a:rPr lang="ko-KR" altLang="ko-KR" dirty="0"/>
              <a:t> 글씨체와 디자인으로 보는 사람들로 하여금</a:t>
            </a:r>
            <a:r>
              <a:rPr lang="en-US" altLang="ko-KR" dirty="0"/>
              <a:t> </a:t>
            </a:r>
            <a:r>
              <a:rPr lang="ko-KR" altLang="en-US" dirty="0"/>
              <a:t>거부감을 느끼게 한다</a:t>
            </a:r>
            <a:r>
              <a:rPr lang="en-US" altLang="ko-KR" dirty="0"/>
              <a:t>.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C99BC261-7211-4106-BD9F-2CE87DC42B0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69339"/>
            <a:ext cx="5731509" cy="4298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ABFBA872-9175-4D22-9B34-70C75902997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90" y="4383464"/>
            <a:ext cx="5731510" cy="218482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제목 1">
            <a:extLst>
              <a:ext uri="{FF2B5EF4-FFF2-40B4-BE49-F238E27FC236}">
                <a16:creationId xmlns:a16="http://schemas.microsoft.com/office/drawing/2014/main" id="{176143DE-E41F-4E89-A51F-FD3FFB0740D4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1.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사업배경</a:t>
            </a:r>
          </a:p>
        </p:txBody>
      </p:sp>
    </p:spTree>
    <p:extLst>
      <p:ext uri="{BB962C8B-B14F-4D97-AF65-F5344CB8AC3E}">
        <p14:creationId xmlns:p14="http://schemas.microsoft.com/office/powerpoint/2010/main" val="874310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유럽 간판의 현 상황은</a:t>
            </a:r>
            <a:r>
              <a:rPr lang="en-US" altLang="ko-KR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?</a:t>
            </a:r>
            <a:endParaRPr lang="ko-KR" altLang="en-US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180ABC-D20E-49F5-8C36-99126C708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269340"/>
            <a:ext cx="4664676" cy="4298950"/>
          </a:xfrm>
        </p:spPr>
        <p:txBody>
          <a:bodyPr>
            <a:normAutofit/>
          </a:bodyPr>
          <a:lstStyle/>
          <a:p>
            <a:pPr latinLnBrk="0"/>
            <a:r>
              <a:rPr lang="ko-KR" altLang="ko-KR" dirty="0"/>
              <a:t>옥외광고물은 그 자체가 도시의 한 특성을 이루고 있으며</a:t>
            </a:r>
            <a:r>
              <a:rPr lang="en-US" altLang="ko-KR" dirty="0"/>
              <a:t>, </a:t>
            </a:r>
            <a:r>
              <a:rPr lang="ko-KR" altLang="ko-KR" dirty="0"/>
              <a:t>도시공간을 창출하는 중요한 요소</a:t>
            </a:r>
            <a:r>
              <a:rPr lang="ko-KR" altLang="en-US" dirty="0"/>
              <a:t>이다</a:t>
            </a:r>
            <a:r>
              <a:rPr lang="en-US" altLang="ko-KR" dirty="0"/>
              <a:t>.</a:t>
            </a:r>
            <a:endParaRPr lang="ko-KR" altLang="ko-KR" dirty="0"/>
          </a:p>
          <a:p>
            <a:pPr latinLnBrk="0"/>
            <a:r>
              <a:rPr lang="ko-KR" altLang="ko-KR" dirty="0"/>
              <a:t>유럽</a:t>
            </a:r>
            <a:r>
              <a:rPr lang="ko-KR" altLang="en-US" dirty="0"/>
              <a:t>은 </a:t>
            </a:r>
            <a:r>
              <a:rPr lang="ko-KR" altLang="ko-KR" dirty="0"/>
              <a:t>법적인 제도가 있어 그</a:t>
            </a:r>
            <a:r>
              <a:rPr lang="en-US" altLang="ko-KR" dirty="0"/>
              <a:t> </a:t>
            </a:r>
            <a:r>
              <a:rPr lang="ko-KR" altLang="ko-KR" dirty="0"/>
              <a:t>틀을 유지해 만든다</a:t>
            </a:r>
            <a:r>
              <a:rPr lang="en-US" altLang="ko-KR" dirty="0"/>
              <a:t>.</a:t>
            </a:r>
          </a:p>
          <a:p>
            <a:pPr latinLnBrk="0"/>
            <a:r>
              <a:rPr lang="ko-KR" altLang="ko-KR" dirty="0" err="1"/>
              <a:t>튀어보이지</a:t>
            </a:r>
            <a:r>
              <a:rPr lang="ko-KR" altLang="ko-KR" dirty="0"/>
              <a:t> 않고</a:t>
            </a:r>
            <a:r>
              <a:rPr lang="en-US" altLang="ko-KR" dirty="0"/>
              <a:t>, </a:t>
            </a:r>
            <a:r>
              <a:rPr lang="ko-KR" altLang="ko-KR" dirty="0"/>
              <a:t>건물과 조화를 이</a:t>
            </a:r>
            <a:r>
              <a:rPr lang="ko-KR" altLang="en-US" dirty="0"/>
              <a:t>루며 </a:t>
            </a:r>
            <a:r>
              <a:rPr lang="ko-KR" altLang="ko-KR" dirty="0"/>
              <a:t>심플하고 고급스러운 </a:t>
            </a:r>
            <a:r>
              <a:rPr lang="ko-KR" altLang="en-US" dirty="0"/>
              <a:t>디</a:t>
            </a:r>
            <a:r>
              <a:rPr lang="ko-KR" altLang="ko-KR" dirty="0"/>
              <a:t>자인으로</a:t>
            </a:r>
            <a:r>
              <a:rPr lang="en-US" altLang="ko-KR" dirty="0"/>
              <a:t> </a:t>
            </a:r>
            <a:r>
              <a:rPr lang="ko-KR" altLang="ko-KR" dirty="0"/>
              <a:t>사람들이 이목을 끈다</a:t>
            </a:r>
            <a:r>
              <a:rPr lang="en-US" altLang="ko-KR" dirty="0"/>
              <a:t>.</a:t>
            </a:r>
            <a:endParaRPr lang="ko-KR" altLang="ko-KR" dirty="0"/>
          </a:p>
          <a:p>
            <a:endParaRPr lang="en-US" altLang="ko-KR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E2F2AFD-9CB2-4C1B-A53F-876BAB42FF68}"/>
              </a:ext>
            </a:extLst>
          </p:cNvPr>
          <p:cNvGrpSpPr/>
          <p:nvPr/>
        </p:nvGrpSpPr>
        <p:grpSpPr>
          <a:xfrm>
            <a:off x="5344998" y="2373035"/>
            <a:ext cx="6453483" cy="3898098"/>
            <a:chOff x="3948147" y="2269339"/>
            <a:chExt cx="6453483" cy="3898098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988163F1-3892-49B2-8215-C53FDE36966F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0616" y="4118985"/>
              <a:ext cx="2341013" cy="20484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87E0A886-AA70-4900-ADDD-17EFCB19C861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2283978"/>
              <a:ext cx="2774623" cy="18496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01375056-50E1-4857-93D2-EDEDCA23B148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55102" y="2269339"/>
              <a:ext cx="1546528" cy="1849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51382FF0-BC2A-4131-A866-8F88AAC0CFA8}"/>
                </a:ext>
              </a:extLst>
            </p:cNvPr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5627" y="4133624"/>
              <a:ext cx="1764996" cy="20338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5FE13161-BC84-41C7-8EB2-C7853D53ACE4}"/>
                </a:ext>
              </a:extLst>
            </p:cNvPr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8147" y="4133624"/>
              <a:ext cx="3146326" cy="20338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9927AE6B-44A8-49E2-81AC-EEB2A69A9B78}"/>
                </a:ext>
              </a:extLst>
            </p:cNvPr>
            <p:cNvPicPr/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8147" y="2284447"/>
              <a:ext cx="2471507" cy="18502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" name="제목 1">
            <a:extLst>
              <a:ext uri="{FF2B5EF4-FFF2-40B4-BE49-F238E27FC236}">
                <a16:creationId xmlns:a16="http://schemas.microsoft.com/office/drawing/2014/main" id="{C3EC4DE4-EA57-4F9F-9C68-8B70530763A3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1.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사업배경</a:t>
            </a:r>
          </a:p>
        </p:txBody>
      </p:sp>
    </p:spTree>
    <p:extLst>
      <p:ext uri="{BB962C8B-B14F-4D97-AF65-F5344CB8AC3E}">
        <p14:creationId xmlns:p14="http://schemas.microsoft.com/office/powerpoint/2010/main" val="3476964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그렇다면 해결방법은 없는 것인가</a:t>
            </a:r>
            <a:r>
              <a:rPr lang="en-US" altLang="ko-KR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?</a:t>
            </a:r>
            <a:endParaRPr lang="ko-KR" altLang="en-US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180ABC-D20E-49F5-8C36-99126C708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269340"/>
            <a:ext cx="4664676" cy="4298950"/>
          </a:xfrm>
        </p:spPr>
        <p:txBody>
          <a:bodyPr>
            <a:normAutofit/>
          </a:bodyPr>
          <a:lstStyle/>
          <a:p>
            <a:pPr latinLnBrk="0"/>
            <a:r>
              <a:rPr lang="ko-KR" altLang="en-US" dirty="0"/>
              <a:t>간판들을 표준화 하여 규칙적으로 정렬해야 한다</a:t>
            </a:r>
            <a:r>
              <a:rPr lang="en-US" altLang="ko-KR" dirty="0"/>
              <a:t>. </a:t>
            </a:r>
          </a:p>
          <a:p>
            <a:pPr latinLnBrk="0"/>
            <a:r>
              <a:rPr lang="ko-KR" altLang="en-US" dirty="0"/>
              <a:t>기존에 있는 간판보다 좀더 고급스럽고 심플한 디자인 이어야 한다</a:t>
            </a:r>
            <a:r>
              <a:rPr lang="en-US" altLang="ko-KR" dirty="0"/>
              <a:t>.</a:t>
            </a:r>
          </a:p>
          <a:p>
            <a:pPr latinLnBrk="0"/>
            <a:r>
              <a:rPr lang="ko-KR" altLang="en-US" dirty="0"/>
              <a:t>설치 및 교체가 쉬어야 한다</a:t>
            </a:r>
            <a:r>
              <a:rPr lang="en-US" altLang="ko-KR" dirty="0"/>
              <a:t>.</a:t>
            </a:r>
          </a:p>
          <a:p>
            <a:pPr latinLnBrk="0"/>
            <a:r>
              <a:rPr lang="ko-KR" altLang="en-US" dirty="0"/>
              <a:t>설치비가 저렴해야 한다</a:t>
            </a:r>
            <a:r>
              <a:rPr lang="en-US" altLang="ko-KR" dirty="0"/>
              <a:t>.</a:t>
            </a:r>
          </a:p>
          <a:p>
            <a:pPr latinLnBrk="0"/>
            <a:r>
              <a:rPr lang="ko-KR" altLang="en-US" dirty="0"/>
              <a:t>유지보수비용이 저렴해야 한다</a:t>
            </a:r>
            <a:r>
              <a:rPr lang="en-US" altLang="ko-KR" dirty="0"/>
              <a:t>.</a:t>
            </a:r>
          </a:p>
          <a:p>
            <a:pPr latinLnBrk="0"/>
            <a:endParaRPr lang="en-US" altLang="ko-KR" dirty="0"/>
          </a:p>
          <a:p>
            <a:pPr latinLnBrk="0"/>
            <a:endParaRPr lang="en-US" altLang="ko-KR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15364A3-D086-47AB-B278-3F2928521D7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849" y="2250691"/>
            <a:ext cx="3740751" cy="279002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제목 1">
            <a:extLst>
              <a:ext uri="{FF2B5EF4-FFF2-40B4-BE49-F238E27FC236}">
                <a16:creationId xmlns:a16="http://schemas.microsoft.com/office/drawing/2014/main" id="{0ACEEF6E-0816-4880-A6A6-903AEA0F14BE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1.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사업배경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D6B701D4-D1FA-46ED-8726-0F1C660009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6125" y="4492832"/>
            <a:ext cx="2896114" cy="192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707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정부의 </a:t>
            </a:r>
            <a:r>
              <a:rPr lang="ko-KR" altLang="ko-KR" b="1" dirty="0"/>
              <a:t>간판 </a:t>
            </a:r>
            <a:r>
              <a:rPr lang="ko-KR" altLang="en-US" b="1" dirty="0"/>
              <a:t>개선</a:t>
            </a:r>
            <a:r>
              <a:rPr lang="en-US" altLang="ko-KR" b="1" dirty="0"/>
              <a:t> </a:t>
            </a:r>
            <a:r>
              <a:rPr lang="ko-KR" altLang="en-US" b="1" dirty="0"/>
              <a:t>사업</a:t>
            </a:r>
            <a:endParaRPr lang="ko-KR" altLang="en-US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180ABC-D20E-49F5-8C36-99126C708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048" y="2061177"/>
            <a:ext cx="11725297" cy="397185"/>
          </a:xfrm>
        </p:spPr>
        <p:txBody>
          <a:bodyPr>
            <a:normAutofit lnSpcReduction="10000"/>
          </a:bodyPr>
          <a:lstStyle/>
          <a:p>
            <a:r>
              <a:rPr lang="ko-KR" altLang="ko-KR" dirty="0"/>
              <a:t>시범사업 우수사례 제공을 통한 바람직한 간판문화 전파 및 사회적 인식변화</a:t>
            </a:r>
            <a:r>
              <a:rPr lang="ko-KR" altLang="en-US" dirty="0"/>
              <a:t>를</a:t>
            </a:r>
            <a:r>
              <a:rPr lang="ko-KR" altLang="ko-KR" dirty="0"/>
              <a:t> 도모</a:t>
            </a:r>
            <a:endParaRPr lang="en-US" altLang="ko-KR" dirty="0"/>
          </a:p>
        </p:txBody>
      </p:sp>
      <p:pic>
        <p:nvPicPr>
          <p:cNvPr id="7" name="그림 6" descr="강원도 평창군(봉평지구) 개선전">
            <a:extLst>
              <a:ext uri="{FF2B5EF4-FFF2-40B4-BE49-F238E27FC236}">
                <a16:creationId xmlns:a16="http://schemas.microsoft.com/office/drawing/2014/main" id="{3D86A4D6-A910-4135-95DC-8F22D334EAD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66" y="2583355"/>
            <a:ext cx="3810000" cy="219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그림 7" descr="강원도 평창군(봉평지구) 개선후">
            <a:extLst>
              <a:ext uri="{FF2B5EF4-FFF2-40B4-BE49-F238E27FC236}">
                <a16:creationId xmlns:a16="http://schemas.microsoft.com/office/drawing/2014/main" id="{1DF244C9-E2AB-49AD-B8DE-F44DE0906A6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270" y="2583355"/>
            <a:ext cx="3810000" cy="219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그림 8" descr="강원도 평창군(봉평지구) 개선전">
            <a:extLst>
              <a:ext uri="{FF2B5EF4-FFF2-40B4-BE49-F238E27FC236}">
                <a16:creationId xmlns:a16="http://schemas.microsoft.com/office/drawing/2014/main" id="{A7D3C4FC-25AE-4D66-86BA-806320A2E7C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730" y="4427919"/>
            <a:ext cx="3810000" cy="219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그림 9" descr="강원도 평창군(봉평지구) 개선후">
            <a:extLst>
              <a:ext uri="{FF2B5EF4-FFF2-40B4-BE49-F238E27FC236}">
                <a16:creationId xmlns:a16="http://schemas.microsoft.com/office/drawing/2014/main" id="{762ED313-9C4E-40E3-BD88-840FBCFE83B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194" y="4427919"/>
            <a:ext cx="3810000" cy="2190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제목 1">
            <a:extLst>
              <a:ext uri="{FF2B5EF4-FFF2-40B4-BE49-F238E27FC236}">
                <a16:creationId xmlns:a16="http://schemas.microsoft.com/office/drawing/2014/main" id="{A7153501-6BCF-44D0-9673-AD3065532CB8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1.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사업배경</a:t>
            </a:r>
          </a:p>
        </p:txBody>
      </p:sp>
    </p:spTree>
    <p:extLst>
      <p:ext uri="{BB962C8B-B14F-4D97-AF65-F5344CB8AC3E}">
        <p14:creationId xmlns:p14="http://schemas.microsoft.com/office/powerpoint/2010/main" val="40953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휘어져도 깨지지 않는 디스플레이 등장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44C24C23-590F-4A9F-8DC7-5F5C3264431E}"/>
              </a:ext>
            </a:extLst>
          </p:cNvPr>
          <p:cNvGrpSpPr/>
          <p:nvPr/>
        </p:nvGrpSpPr>
        <p:grpSpPr>
          <a:xfrm>
            <a:off x="580338" y="2146793"/>
            <a:ext cx="11040750" cy="4296267"/>
            <a:chOff x="580338" y="2146793"/>
            <a:chExt cx="11040750" cy="4296267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D3D0E9E7-E530-487E-A927-ABDB2E608958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394" y="3429000"/>
              <a:ext cx="5383268" cy="30140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B8BF7677-099F-4BD4-8DCD-5AEBADD33405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838" y="2156810"/>
              <a:ext cx="3801948" cy="16619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3BD49D0C-0AA5-4805-9969-44B07865017F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338" y="2156810"/>
              <a:ext cx="2857500" cy="1571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그림 10" descr="e-paper-01">
              <a:extLst>
                <a:ext uri="{FF2B5EF4-FFF2-40B4-BE49-F238E27FC236}">
                  <a16:creationId xmlns:a16="http://schemas.microsoft.com/office/drawing/2014/main" id="{8A07CBC2-1AAE-489B-85DE-F907968BF509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338" y="3585560"/>
              <a:ext cx="2857500" cy="285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그림 11" descr="e-paper">
              <a:extLst>
                <a:ext uri="{FF2B5EF4-FFF2-40B4-BE49-F238E27FC236}">
                  <a16:creationId xmlns:a16="http://schemas.microsoft.com/office/drawing/2014/main" id="{6CBC69BF-E582-4ABC-9D7A-F5C08318AEC5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838" y="3585560"/>
              <a:ext cx="2857500" cy="285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041024FF-10B9-4FFA-BCF8-9ADC6C3191A9}"/>
                </a:ext>
              </a:extLst>
            </p:cNvPr>
            <p:cNvPicPr/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54162" y="2156810"/>
              <a:ext cx="2857500" cy="14287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3513CA9D-67BE-4146-8819-6018DA45B279}"/>
                </a:ext>
              </a:extLst>
            </p:cNvPr>
            <p:cNvPicPr/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9785" y="2146793"/>
              <a:ext cx="4381303" cy="1571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" name="제목 1">
            <a:extLst>
              <a:ext uri="{FF2B5EF4-FFF2-40B4-BE49-F238E27FC236}">
                <a16:creationId xmlns:a16="http://schemas.microsoft.com/office/drawing/2014/main" id="{8F65C9F6-42BA-4452-9D5C-FF708504797B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1.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사업배경</a:t>
            </a:r>
          </a:p>
        </p:txBody>
      </p:sp>
    </p:spTree>
    <p:extLst>
      <p:ext uri="{BB962C8B-B14F-4D97-AF65-F5344CB8AC3E}">
        <p14:creationId xmlns:p14="http://schemas.microsoft.com/office/powerpoint/2010/main" val="1874460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/>
              <a:t>전자간판</a:t>
            </a:r>
            <a:r>
              <a:rPr lang="en-US" altLang="ko-KR" b="1" dirty="0">
                <a:solidFill>
                  <a:srgbClr val="FFFF00"/>
                </a:solidFill>
              </a:rPr>
              <a:t>(e-</a:t>
            </a:r>
            <a:r>
              <a:rPr lang="en-US" altLang="ko-KR" b="1" dirty="0" err="1">
                <a:solidFill>
                  <a:srgbClr val="FFFF00"/>
                </a:solidFill>
              </a:rPr>
              <a:t>SignBoard</a:t>
            </a:r>
            <a:r>
              <a:rPr lang="en-US" altLang="ko-KR" b="1" dirty="0">
                <a:solidFill>
                  <a:srgbClr val="FFFF00"/>
                </a:solidFill>
              </a:rPr>
              <a:t>) </a:t>
            </a:r>
            <a:r>
              <a:rPr lang="ko-KR" altLang="en-US" b="1" dirty="0"/>
              <a:t>개발 목표</a:t>
            </a:r>
            <a:endParaRPr lang="ko-KR" altLang="ko-KR" dirty="0"/>
          </a:p>
        </p:txBody>
      </p: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CE467285-8E0D-4A7D-9504-A214951CD69C}"/>
              </a:ext>
            </a:extLst>
          </p:cNvPr>
          <p:cNvGrpSpPr/>
          <p:nvPr/>
        </p:nvGrpSpPr>
        <p:grpSpPr>
          <a:xfrm>
            <a:off x="5487251" y="2337908"/>
            <a:ext cx="6171680" cy="3766864"/>
            <a:chOff x="5256235" y="2337908"/>
            <a:chExt cx="6825784" cy="4166094"/>
          </a:xfrm>
        </p:grpSpPr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FF3D6F17-21F0-413E-A354-0115A62E2C3A}"/>
                </a:ext>
              </a:extLst>
            </p:cNvPr>
            <p:cNvGrpSpPr/>
            <p:nvPr/>
          </p:nvGrpSpPr>
          <p:grpSpPr>
            <a:xfrm>
              <a:off x="6757544" y="2337908"/>
              <a:ext cx="5324475" cy="2952750"/>
              <a:chOff x="2483091" y="3636360"/>
              <a:chExt cx="5324475" cy="2952750"/>
            </a:xfrm>
          </p:grpSpPr>
          <p:pic>
            <p:nvPicPr>
              <p:cNvPr id="10" name="그림 9">
                <a:extLst>
                  <a:ext uri="{FF2B5EF4-FFF2-40B4-BE49-F238E27FC236}">
                    <a16:creationId xmlns:a16="http://schemas.microsoft.com/office/drawing/2014/main" id="{27E26B37-782A-4229-9C6C-DF9D3F8A8C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83091" y="3636360"/>
                <a:ext cx="5324475" cy="2952750"/>
              </a:xfrm>
              <a:prstGeom prst="rect">
                <a:avLst/>
              </a:prstGeom>
              <a:ln>
                <a:solidFill>
                  <a:schemeClr val="accent4">
                    <a:lumMod val="50000"/>
                  </a:schemeClr>
                </a:solidFill>
              </a:ln>
            </p:spPr>
          </p:pic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8AC11065-7C50-4D14-B85E-888282922DEA}"/>
                  </a:ext>
                </a:extLst>
              </p:cNvPr>
              <p:cNvSpPr/>
              <p:nvPr/>
            </p:nvSpPr>
            <p:spPr>
              <a:xfrm>
                <a:off x="7148535" y="3638035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b="1" dirty="0">
                    <a:solidFill>
                      <a:schemeClr val="bg1"/>
                    </a:solidFill>
                  </a:rPr>
                  <a:t>부산</a:t>
                </a:r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5B9FCA67-01F4-4E82-BAF8-C9A08560EF57}"/>
                </a:ext>
              </a:extLst>
            </p:cNvPr>
            <p:cNvGrpSpPr/>
            <p:nvPr/>
          </p:nvGrpSpPr>
          <p:grpSpPr>
            <a:xfrm>
              <a:off x="6238213" y="2742734"/>
              <a:ext cx="5324475" cy="2952750"/>
              <a:chOff x="2483091" y="3636360"/>
              <a:chExt cx="5324475" cy="2952750"/>
            </a:xfrm>
          </p:grpSpPr>
          <p:pic>
            <p:nvPicPr>
              <p:cNvPr id="28" name="그림 27">
                <a:extLst>
                  <a:ext uri="{FF2B5EF4-FFF2-40B4-BE49-F238E27FC236}">
                    <a16:creationId xmlns:a16="http://schemas.microsoft.com/office/drawing/2014/main" id="{A3DECD6F-DC6A-46C7-B525-52EC2EC416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83091" y="3636360"/>
                <a:ext cx="5324475" cy="2952750"/>
              </a:xfrm>
              <a:prstGeom prst="rect">
                <a:avLst/>
              </a:prstGeom>
              <a:ln>
                <a:solidFill>
                  <a:schemeClr val="accent4">
                    <a:lumMod val="50000"/>
                  </a:schemeClr>
                </a:solidFill>
              </a:ln>
            </p:spPr>
          </p:pic>
          <p:sp>
            <p:nvSpPr>
              <p:cNvPr id="29" name="직사각형 28">
                <a:extLst>
                  <a:ext uri="{FF2B5EF4-FFF2-40B4-BE49-F238E27FC236}">
                    <a16:creationId xmlns:a16="http://schemas.microsoft.com/office/drawing/2014/main" id="{1CCA29D5-BFD7-47BF-B09F-CCB3332F05DF}"/>
                  </a:ext>
                </a:extLst>
              </p:cNvPr>
              <p:cNvSpPr/>
              <p:nvPr/>
            </p:nvSpPr>
            <p:spPr>
              <a:xfrm>
                <a:off x="7148535" y="3638035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b="1" dirty="0">
                    <a:solidFill>
                      <a:schemeClr val="bg1"/>
                    </a:solidFill>
                  </a:rPr>
                  <a:t>대구</a:t>
                </a:r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00302E22-D5AD-430D-8674-EEA6105207DC}"/>
                </a:ext>
              </a:extLst>
            </p:cNvPr>
            <p:cNvGrpSpPr/>
            <p:nvPr/>
          </p:nvGrpSpPr>
          <p:grpSpPr>
            <a:xfrm>
              <a:off x="5718882" y="3146426"/>
              <a:ext cx="5324475" cy="2952750"/>
              <a:chOff x="2483091" y="3636360"/>
              <a:chExt cx="5324475" cy="2952750"/>
            </a:xfrm>
          </p:grpSpPr>
          <p:pic>
            <p:nvPicPr>
              <p:cNvPr id="31" name="그림 30">
                <a:extLst>
                  <a:ext uri="{FF2B5EF4-FFF2-40B4-BE49-F238E27FC236}">
                    <a16:creationId xmlns:a16="http://schemas.microsoft.com/office/drawing/2014/main" id="{0400FE13-238C-43DE-B94F-78E60EC62E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83091" y="3636360"/>
                <a:ext cx="5324475" cy="2952750"/>
              </a:xfrm>
              <a:prstGeom prst="rect">
                <a:avLst/>
              </a:prstGeom>
              <a:ln>
                <a:solidFill>
                  <a:schemeClr val="accent4">
                    <a:lumMod val="50000"/>
                  </a:schemeClr>
                </a:solidFill>
              </a:ln>
            </p:spPr>
          </p:pic>
          <p:sp>
            <p:nvSpPr>
              <p:cNvPr id="32" name="직사각형 31">
                <a:extLst>
                  <a:ext uri="{FF2B5EF4-FFF2-40B4-BE49-F238E27FC236}">
                    <a16:creationId xmlns:a16="http://schemas.microsoft.com/office/drawing/2014/main" id="{8BD03ED0-8A3E-4818-B021-5459C44DB7F4}"/>
                  </a:ext>
                </a:extLst>
              </p:cNvPr>
              <p:cNvSpPr/>
              <p:nvPr/>
            </p:nvSpPr>
            <p:spPr>
              <a:xfrm>
                <a:off x="7148535" y="3638035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b="1" dirty="0">
                    <a:solidFill>
                      <a:schemeClr val="bg1"/>
                    </a:solidFill>
                  </a:rPr>
                  <a:t>대전</a:t>
                </a:r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8C5E2F3B-0229-4AF8-B7F2-F06035C64A09}"/>
                </a:ext>
              </a:extLst>
            </p:cNvPr>
            <p:cNvGrpSpPr/>
            <p:nvPr/>
          </p:nvGrpSpPr>
          <p:grpSpPr>
            <a:xfrm>
              <a:off x="5256235" y="3551252"/>
              <a:ext cx="5324475" cy="2952750"/>
              <a:chOff x="2470391" y="3636360"/>
              <a:chExt cx="5324475" cy="2952750"/>
            </a:xfrm>
          </p:grpSpPr>
          <p:pic>
            <p:nvPicPr>
              <p:cNvPr id="34" name="그림 33">
                <a:extLst>
                  <a:ext uri="{FF2B5EF4-FFF2-40B4-BE49-F238E27FC236}">
                    <a16:creationId xmlns:a16="http://schemas.microsoft.com/office/drawing/2014/main" id="{1678D5B1-822E-4E85-AEF7-A192214261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70391" y="3636360"/>
                <a:ext cx="5324475" cy="2952750"/>
              </a:xfrm>
              <a:prstGeom prst="rect">
                <a:avLst/>
              </a:prstGeom>
              <a:ln>
                <a:solidFill>
                  <a:schemeClr val="accent4">
                    <a:lumMod val="50000"/>
                  </a:schemeClr>
                </a:solidFill>
              </a:ln>
            </p:spPr>
          </p:pic>
          <p:sp>
            <p:nvSpPr>
              <p:cNvPr id="35" name="직사각형 34">
                <a:extLst>
                  <a:ext uri="{FF2B5EF4-FFF2-40B4-BE49-F238E27FC236}">
                    <a16:creationId xmlns:a16="http://schemas.microsoft.com/office/drawing/2014/main" id="{F66820C7-7F3F-4F75-85DB-5AFBDA94CCA3}"/>
                  </a:ext>
                </a:extLst>
              </p:cNvPr>
              <p:cNvSpPr/>
              <p:nvPr/>
            </p:nvSpPr>
            <p:spPr>
              <a:xfrm>
                <a:off x="7148535" y="3638035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b="1" dirty="0">
                    <a:solidFill>
                      <a:schemeClr val="bg1"/>
                    </a:solidFill>
                  </a:rPr>
                  <a:t>서울</a:t>
                </a:r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4" name="제목 1">
            <a:extLst>
              <a:ext uri="{FF2B5EF4-FFF2-40B4-BE49-F238E27FC236}">
                <a16:creationId xmlns:a16="http://schemas.microsoft.com/office/drawing/2014/main" id="{473B9A26-CFA8-491D-9D7E-065CA0BEB0B2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사업개요</a:t>
            </a: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endParaRPr lang="ko-KR" altLang="en-US" sz="200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45" name="내용 개체 틀 2">
            <a:extLst>
              <a:ext uri="{FF2B5EF4-FFF2-40B4-BE49-F238E27FC236}">
                <a16:creationId xmlns:a16="http://schemas.microsoft.com/office/drawing/2014/main" id="{A3DE8BEA-8F46-4FE8-8C56-FF5BF62E8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269340"/>
            <a:ext cx="4664676" cy="4298950"/>
          </a:xfrm>
        </p:spPr>
        <p:txBody>
          <a:bodyPr>
            <a:normAutofit lnSpcReduction="10000"/>
          </a:bodyPr>
          <a:lstStyle/>
          <a:p>
            <a:pPr latinLnBrk="0"/>
            <a:r>
              <a:rPr lang="ko-KR" altLang="ko-KR" dirty="0"/>
              <a:t>본 과제의 목표는 기존 간판의 문제점인 시각적 환경 공해와 일회성으로 제작되는 간판 폐기물로 인한 자연훼손을 개선하고 디스플레이 컨텐츠를 수시로 변경할 수 있는 </a:t>
            </a:r>
            <a:r>
              <a:rPr lang="ko-KR" altLang="en-US" dirty="0"/>
              <a:t>전자간판의</a:t>
            </a:r>
            <a:r>
              <a:rPr lang="ko-KR" altLang="ko-KR" dirty="0"/>
              <a:t> 장점을 활용한 간판을 제작하는 기술 개발이다</a:t>
            </a:r>
            <a:r>
              <a:rPr lang="en-US" altLang="ko-KR" dirty="0"/>
              <a:t>.</a:t>
            </a:r>
          </a:p>
          <a:p>
            <a:pPr latinLnBrk="0"/>
            <a:r>
              <a:rPr lang="ko-KR" altLang="en-US" dirty="0"/>
              <a:t>인터넷 </a:t>
            </a:r>
            <a:r>
              <a:rPr lang="en-US" altLang="ko-KR" dirty="0"/>
              <a:t>TCP</a:t>
            </a:r>
            <a:r>
              <a:rPr lang="ko-KR" altLang="en-US" dirty="0"/>
              <a:t>통신을 이용하여 전 세계 어디서나 원격지에서 </a:t>
            </a:r>
            <a:r>
              <a:rPr lang="ko-KR" altLang="en-US" dirty="0" err="1"/>
              <a:t>간판이미지가</a:t>
            </a:r>
            <a:r>
              <a:rPr lang="ko-KR" altLang="en-US" dirty="0"/>
              <a:t> </a:t>
            </a:r>
            <a:r>
              <a:rPr lang="ko-KR" altLang="en-US" dirty="0" err="1"/>
              <a:t>변경가능하도록</a:t>
            </a:r>
            <a:r>
              <a:rPr lang="ko-KR" altLang="en-US" dirty="0"/>
              <a:t> 서버 및 간판 이미지 제작 툴을 개발 한다</a:t>
            </a:r>
            <a:r>
              <a:rPr lang="en-US" altLang="ko-KR" dirty="0"/>
              <a:t>.</a:t>
            </a:r>
          </a:p>
          <a:p>
            <a:pPr latinLnBrk="0"/>
            <a:endParaRPr lang="en-US" altLang="ko-KR" dirty="0"/>
          </a:p>
        </p:txBody>
      </p:sp>
      <p:pic>
        <p:nvPicPr>
          <p:cNvPr id="48" name="그림 47">
            <a:extLst>
              <a:ext uri="{FF2B5EF4-FFF2-40B4-BE49-F238E27FC236}">
                <a16:creationId xmlns:a16="http://schemas.microsoft.com/office/drawing/2014/main" id="{077BBD66-A78A-494B-8389-E3CA20199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7251" y="2337908"/>
            <a:ext cx="1598995" cy="2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47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6AB324-BB7A-4F2E-BD00-91C1475F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latinLnBrk="0"/>
            <a:r>
              <a:rPr lang="ko-KR" altLang="en-US" b="1" dirty="0"/>
              <a:t>전자간판</a:t>
            </a:r>
            <a:r>
              <a:rPr lang="en-US" altLang="ko-KR" b="1" dirty="0">
                <a:solidFill>
                  <a:srgbClr val="FFFF00"/>
                </a:solidFill>
              </a:rPr>
              <a:t>(e-</a:t>
            </a:r>
            <a:r>
              <a:rPr lang="en-US" altLang="ko-KR" b="1" dirty="0" err="1">
                <a:solidFill>
                  <a:srgbClr val="FFFF00"/>
                </a:solidFill>
              </a:rPr>
              <a:t>SignBoard</a:t>
            </a:r>
            <a:r>
              <a:rPr lang="en-US" altLang="ko-KR" b="1" dirty="0">
                <a:solidFill>
                  <a:srgbClr val="FFFF00"/>
                </a:solidFill>
              </a:rPr>
              <a:t>)</a:t>
            </a:r>
            <a:r>
              <a:rPr lang="ko-KR" altLang="ko-KR" b="1" dirty="0"/>
              <a:t>의 주요 용도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180ABC-D20E-49F5-8C36-99126C708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269340"/>
            <a:ext cx="4664676" cy="4298950"/>
          </a:xfrm>
        </p:spPr>
        <p:txBody>
          <a:bodyPr>
            <a:normAutofit/>
          </a:bodyPr>
          <a:lstStyle/>
          <a:p>
            <a:pPr latinLnBrk="0"/>
            <a:r>
              <a:rPr lang="ko-KR" altLang="en-US" dirty="0"/>
              <a:t>시각적 컨텐츠 변경이 가능한 디스플레이형 간판</a:t>
            </a:r>
          </a:p>
          <a:p>
            <a:pPr latinLnBrk="0"/>
            <a:r>
              <a:rPr lang="ko-KR" altLang="en-US" dirty="0"/>
              <a:t>주기적으로 일반 광고를 표시함으로써 가게 사업자의 수익 모델 창출</a:t>
            </a:r>
          </a:p>
          <a:p>
            <a:pPr latinLnBrk="0"/>
            <a:r>
              <a:rPr lang="ko-KR" altLang="en-US" dirty="0"/>
              <a:t>선거 등 공공성 현수막을 대체할 수 있는 수단 제공  </a:t>
            </a:r>
          </a:p>
          <a:p>
            <a:pPr latinLnBrk="0"/>
            <a:r>
              <a:rPr lang="ko-KR" altLang="en-US" dirty="0"/>
              <a:t>미려한 디스플레이 장치로 도시 환경 미화 개선</a:t>
            </a:r>
          </a:p>
          <a:p>
            <a:pPr latinLnBrk="0"/>
            <a:r>
              <a:rPr lang="ko-KR" altLang="en-US" dirty="0"/>
              <a:t>간판 폐기물 최소화로 인한 자연훼손 개선</a:t>
            </a:r>
          </a:p>
          <a:p>
            <a:endParaRPr lang="en-US" altLang="ko-KR" dirty="0"/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A43518BE-2BE1-429B-A6AE-66FFC33CF32C}"/>
              </a:ext>
            </a:extLst>
          </p:cNvPr>
          <p:cNvSpPr txBox="1">
            <a:spLocks/>
          </p:cNvSpPr>
          <p:nvPr/>
        </p:nvSpPr>
        <p:spPr>
          <a:xfrm>
            <a:off x="10586300" y="1098726"/>
            <a:ext cx="1605699" cy="389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2. </a:t>
            </a:r>
            <a:r>
              <a:rPr lang="ko-KR" altLang="en-US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사업개요</a:t>
            </a:r>
            <a:r>
              <a:rPr lang="en-US" altLang="ko-KR" sz="20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endParaRPr lang="ko-KR" altLang="en-US" sz="200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276B5E8-D6AE-4966-AE6D-533C1086516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614838"/>
            <a:ext cx="5717693" cy="34899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6027601"/>
      </p:ext>
    </p:extLst>
  </p:cSld>
  <p:clrMapOvr>
    <a:masterClrMapping/>
  </p:clrMapOvr>
</p:sld>
</file>

<file path=ppt/theme/theme1.xml><?xml version="1.0" encoding="utf-8"?>
<a:theme xmlns:a="http://schemas.openxmlformats.org/drawingml/2006/main" name="베를린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TM04033917[[fn=베를린]]</Template>
  <TotalTime>8547</TotalTime>
  <Words>1663</Words>
  <Application>Microsoft Office PowerPoint</Application>
  <PresentationFormat>와이드스크린</PresentationFormat>
  <Paragraphs>426</Paragraphs>
  <Slides>24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35" baseType="lpstr">
      <vt:lpstr>Arial Unicode MS</vt:lpstr>
      <vt:lpstr>나눔스퀘어</vt:lpstr>
      <vt:lpstr>나눔스퀘어 Bold</vt:lpstr>
      <vt:lpstr>나눔스퀘어 ExtraBold</vt:lpstr>
      <vt:lpstr>맑은 고딕</vt:lpstr>
      <vt:lpstr>Arial</vt:lpstr>
      <vt:lpstr>Arial Narrow</vt:lpstr>
      <vt:lpstr>Gill Sans MT</vt:lpstr>
      <vt:lpstr>Times New Roman</vt:lpstr>
      <vt:lpstr>Trebuchet MS</vt:lpstr>
      <vt:lpstr>베를린</vt:lpstr>
      <vt:lpstr>전자간판시스템 사업계획서 </vt:lpstr>
      <vt:lpstr>간판은 상점이나 영업소의 얼굴 입니다.</vt:lpstr>
      <vt:lpstr>우리나라 간판의 현 상황은?</vt:lpstr>
      <vt:lpstr>유럽 간판의 현 상황은?</vt:lpstr>
      <vt:lpstr>그렇다면 해결방법은 없는 것인가?</vt:lpstr>
      <vt:lpstr>정부의 간판 개선 사업</vt:lpstr>
      <vt:lpstr>휘어져도 깨지지 않는 디스플레이 등장</vt:lpstr>
      <vt:lpstr>전자간판(e-SignBoard) 개발 목표</vt:lpstr>
      <vt:lpstr>전자간판(e-SignBoard)의 주요 용도</vt:lpstr>
      <vt:lpstr>기존 문제점 및 기술적인 경쟁력</vt:lpstr>
      <vt:lpstr>관련 기술 현황</vt:lpstr>
      <vt:lpstr>국내 유사 업종 사례(1) - 삼성전자</vt:lpstr>
      <vt:lpstr>국내 유사 업종 사례(2) – LG</vt:lpstr>
      <vt:lpstr>국내 유사 업종 사례(2) – KETI, ETRI</vt:lpstr>
      <vt:lpstr>전체시스템 구성도</vt:lpstr>
      <vt:lpstr>사용자계정 중앙관리</vt:lpstr>
      <vt:lpstr>템플릿 일괄설정 기능</vt:lpstr>
      <vt:lpstr>모바일을 이용한 간판 이미지 전송</vt:lpstr>
      <vt:lpstr>소프트웨어 업그레이드 중앙배포 기능</vt:lpstr>
      <vt:lpstr>간판정보 중앙 배포 기능</vt:lpstr>
      <vt:lpstr>간판정보 백업 및 복구</vt:lpstr>
      <vt:lpstr>기술개발 관리체계</vt:lpstr>
      <vt:lpstr>세부추진일정</vt:lpstr>
      <vt:lpstr>로드맵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창고자동화관리시스템</dc:title>
  <dc:creator>홍영택</dc:creator>
  <cp:lastModifiedBy>홍영택</cp:lastModifiedBy>
  <cp:revision>40</cp:revision>
  <dcterms:created xsi:type="dcterms:W3CDTF">2020-07-09T02:03:09Z</dcterms:created>
  <dcterms:modified xsi:type="dcterms:W3CDTF">2020-07-15T01:12:49Z</dcterms:modified>
</cp:coreProperties>
</file>