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간판 (e-SignBoard / ESB)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간판 개발 환경 · 코드 구조 · API 계약 · 코딩 규칙 · 테스트/배포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1294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1294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3982212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82212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381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5381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2025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81544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81544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guardia-signage v1.0 · 2026-07-04 · 지오정보기술(ZIOINFO) · 포트 8019 · DB signage_db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C:\GUARDiA\workspace\guardia-signage (정본) · 서버 /opt/guardia-signage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./gradlew bootRun (또는 build → 단일 jar, 포트 8019)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cd frontend &amp;&amp; npm i &amp;&amp; npm run dev(개발) / build(번들)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DB·의존성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signage_db · schema.sql 자동 적용(mode=always·멱등)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@MapperScan(annotationClass=Mapper.class) — 빈 누락 방지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 3(공유 PG 커넥션 보호)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 URL·연계 URL·Ollama/RAG URL·AI 프로바이더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자격증명·AI키는 env 주입(코드/커밋 하드코딩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기본값은 dev-safe — 미설정 시 Ollama/폴백 동작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코드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mapper(XML) → domain/dto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업무모듈(worklog·schedule·message·stats·system) 재사용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AI는 common/ai(AiTextRouter) 경유 — 직접 호출 금지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핵심 REST 계약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/api/store · /api/gateway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매장·게이트웨이 관제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모니터링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/api/signboard · /api/deploy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간판패널·콘텐츠 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일괄배포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/api/template · /api/image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템플릿·간판이미지 편집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에디터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/api/firmware · /api/queue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펌웨어·업데이트 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eESB/GW/Tag FW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/api/alarm · /api/backup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알람·백업/복구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일일 백업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JWT+OTP·매장코드별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SCHEMA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테이블 스키마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signage_tenant · signage_store · signage_gateway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테넌트·매장·게이트웨이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signage_signboard · signage_sign_deploy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간판패널·배포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signage_template_group · signage_template · signage_sign_image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템플릿·간판이미지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signage_update_queue · signage_firmware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업데이트 큐·펌웨어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운영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signage_pos_cvt · signage_alarm · signage_work_history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POS변환·알람·작업이력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백업/상품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signage_backup · signage_product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일일 백업·상품/가격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signage_user · 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매장코드별 사용자·공통 업무·2FA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· 간판정보 zip은 md5 무결성 검증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비밀번호·SSH·내부 IP·API키를 응답/로그/에러/커밋에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· 에러는 요약 메시지만(스택트레이스 X)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가드 필수 · admin 비번 env 주입(시드 하드코딩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경유 — Claude→Ollama 폴백 · 외부 API 직접 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degraded로 흡수(throw 금지) · RAG 근거 동반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— 대형 모델 실행 금지·소형 기본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유지(IF NOT EXISTS·ON CONFLICT)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프론트/모바일 타입 정합 유지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파라미터 바인딩(SQL 인젝션 차단)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UIWS 공통 업무모듈·인증 레이어는 교체 금지 — 확장만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스키마 변경 시 멱등 마이그레이션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PG 함수/별칭 규칙 준수(별칭 함수참조 불가 등)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알람 원인 분석·장애 요약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간판 콘텐츠/문구 작성 보조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 데이터 자연어 조회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격리(rag_signage)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 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빌드·임포트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./gradlew compileJava — 컴파일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 run build / tsc — 프론트·모바일 타입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기동 후 /actuator/health 또는 헬스 엔드포인트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기능·경계면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도메인 CRUD 왕복 · 화면 진입 · API 응답 shape 대조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인증(JWT+OTP) 왕복 · RBAC 가드 동작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경로 실동작 + Ollama 폴백 확인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회귀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기존 기능 무회귀 ·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전체 테스트(run_full_test.py)와 정합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인증은 서버 저장소 런타임 조달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게이트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grep: 토큰/키가 로그·응답·커밋 어디에도 없음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0(anthropic 예외) · PII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파이프라인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guardia-signage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workspace에서 개발·로컬 빌드/테스트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 →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재확인(포트 8019)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주의사항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메시지는 영문 권장(push 스크립트 인코딩)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repos는 fresh git init(모노레포 히스토리 상속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deploy_server.py 수정 시 서버 사본 반영+재시작 필수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data/·업로드 파일은 배포와 독립 보존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베이스=guardia-esn 패턴 차용 · AI env drop-in · repos fresh git init · 사업계획서 요건 준수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