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zioinfo-esn — 멀티테넌트 ESL 전자가격표 통합관리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zioinfo-esn 서비스 운영 · 배포 · 모니터링 · 장애 대응 · 백업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8366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8366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8015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2928" y="4206240"/>
            <a:ext cx="83210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52928" y="4261104"/>
            <a:ext cx="83210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31336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831336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actuator/health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66460" y="4206240"/>
            <a:ext cx="13578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966460" y="4261104"/>
            <a:ext cx="13578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폴백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470648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470648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zioinfo-esn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zioinfo-esn(systemd) · 포트 8015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/opt/zioinfo-esn(git 체크아웃) · 단일 JAR 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esn_db / 계정 esn_user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PostgreSQL(esn_db) · Ollama(11434) — 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 — 저장소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노출: HTTPS(mes.zioinfo.co.kr) 리버스 프록시 · ESL/HCore 현장 네트워크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전략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설정은 systemd env/드롭인으로 주입(비밀번호·키 파일 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자격증명(Anthropic 키)은 env drop-in — 로그·응답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무결성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 — 재기동 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지양)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9951"/>
                <a:gridCol w="5693220"/>
                <a:gridCol w="3049939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zioinfo-esn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zioinfo-esn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http://127.0.0.1:8015/actuator/health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zioinfo-esn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요청·오류·폴백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-U esn_user -d esn_db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점검(자격증명 별도)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배포·롤백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빌드(mvn/npm)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/opt/zioinfo-esn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/opt/zioinfo-esn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zioinfo-esn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확인(git log --oneline -1)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화면 로드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도메인(HTTPS) 도달성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reset --hard &lt;직전 커밋&gt; → 재빌드·restart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데이터는 코드 롤백과 무관(스키마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 동반 시 역방향 DDL 사전 준비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659630"/>
                <a:gridCol w="447324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DOWN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응답·오류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오류율 · 5xx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급증·지연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활성/대기 커넥션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pool 포화 지속(max=3)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기능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응답·degraded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폴백 지속·생성 실패 반복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CPU · 디스크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 지속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 로그 테이블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접근·권한 우회 시도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esn_db — 업무 데이터·감사 로그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env/드롭인 설정 파일(권한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 파일·첨부 저장 경로(운영 환경 기준)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논리 백업 권장 — 코드 배포와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복구: 덤프 복원 후 restart(스키마 자동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백업본에도 자격증명·PII 보호 정책 동일 적용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연결 오류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기동·계정·pool(max=3)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relation does not exist → 스키마 적용(sql.init)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RAM 부족이 최빈 원인(소형모델 콜드로드 지연)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경로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degraded 표기는 폴백 동작 — 반복 시 자원 점검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1ms 완료면 deploy_server 구버전 의심 → 사본 갱신·재시작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운영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시크릿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PW·JWT·API 키·OTP 시크릿은 서버 env에서만 관리(권한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로그·모니터링·문서에 시크릿 값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암호화 저장·주기적 교체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접근·감사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설정 금지 · 감사 로그 정기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프록시 경유만(포트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호출 0 유지(Anthropic 예외) — 신규 연동은 승인 필요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