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zioinfo-esn — 멀티테넌트 ESL 전자가격표 통합관리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zioinfo-esn 개발 환경 · 코드 구조 · 설정 · AI 연동 · 테스트/배포 규칙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 · Vite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44768" y="4206240"/>
            <a:ext cx="11475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144768" y="4261104"/>
            <a:ext cx="11475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38644" y="4206240"/>
            <a:ext cx="167335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38644" y="4261104"/>
            <a:ext cx="167335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5830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25830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zioinfo-esn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workspace/zioinfo-esn (정본) · 서버 /opt/zioinfo-esn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backend/ (Spring Boot · 패키지 com.zioinfo.esn)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frontend/ (React 19 + Vite + TypeScript + Tailwind)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사전 준비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JDK 17 · Maven · Node.js(LTS) ·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esn_db / 계정 esn_user(비밀번호는 env 주입)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Ollama(localhost:11434) — AI 기능 로컬 검증용(선택)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 순서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frontend: npm install &amp;&amp; npm run build (→ static 번들)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backend: mvn clean package (-DskipTests)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실행: java -jar target/zioinfo-esn-*.jar --server.port=8015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포트·DB·Ollama·연계 URL 단일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민감값(DB PW·JWT·API키)은 환경변수 오버라이드 — 코드/커밋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sql.init schema-locations로 스키마·시드 멱등 적용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BUILD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빌드·실행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1975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871133"/>
                <a:gridCol w="3448126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빌드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install &amp;&amp; npm run build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static/ 번들 갱신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 빌드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backend &amp;&amp; mvn clean package -DskipTests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산출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로컬 실행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java -jar target/zioinfo-esn-*.jar --server.port=8015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DB·env 지정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http://127.0.0.1:8015/actuator/health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개발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run dev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Vite dev 서버(프록시)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코드 구조 — 패키지 계층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 · StoreGroup · Store · Template · PosCvt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Alarm · HCore · WorkHistory · Firmware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User · Product · TagBinding · UpdateQueue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계층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· service · mapper · domain · dto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config(Security·MyBatis) · common/ai · audit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약 131 Java · 약 182 엔드포인트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pages/ — 약 21개 화면 + uiws + MobileApp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셀프서비스: Signup·FindId·ResetPw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→ backend static/ 번들(단일 JAR)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스키마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db/schema.sql — esn_* 15 테이블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db/91_uiws_port.sql — 공통 업무모듈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멱등 DDL · sql.init.mode=always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CONFIG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설정 항목 (application.yml)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6079"/>
                <a:gridCol w="4393365"/>
                <a:gridCol w="4193666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기본/비고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서버 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server.port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8015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spring.datasource.url / username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esn_db / esn_user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커넥션 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hikari.maximum-pool-size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3(공유 PG 보호)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스키마 초기화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sql.init.mode · schema-locations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always · schema+91_uiws_port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ollama-url · ollama-text-model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localhost:11434 · llama3.2:1b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연계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itsm-url · rag-url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9001 · 8020(내부 루프백)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비밀번호·JWT 시크릿·API키는 문서에 기재하지 않음 — 서버 env에서만 주입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 (GUARDiA 표준)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영속·DB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@MapperScan(annotationClass=Mapper.class) — basePackages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maximum-pool-size=3 유지(공유 PG 보호)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변경은 멱등 DDL + sql.init.mode 정합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금지 · 감사 로그 유지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금지(Ollama 전용) · Claude는 env 키 예외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호출 실패는 폴백으로 흡수(degraded) — throw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프롬프트/응답에 자격증명·PII 주입 금지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에러·품질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메시지·에러코드만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 영문 권장(push 스크립트 인코딩 안전)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변경 후 빌드·헬스·경계면(shape) 검증 필수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AI-DEV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연동 개발 (AiTextRouter)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프로바이더 라우팅: Claude(env 키) →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 · POS 분류(구조화 출력)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실패는 degraded 폴백으로 흡수(throw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테넌트·RAG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tenantCode 격리 — 분석도 권한 범위 내에서만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연동(내부 루프백)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금지 · 키는 env 로드만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추론 폴백 체인: Claude(env 키) → Ollama 소형모델. 모든 외부 통신은 승인 경로만 허용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TEST-DEPLOY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테스트·배포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컴파일·빌드 성공 · npm run build 성공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CRUD 왕복 · 프론트 tsc 0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 타입 일치(경계면)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 개발·로컬 검증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동기화·Gitea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REFS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참조 코드 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진입점·설정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backend: com.zioinfo.esn 도메인 controller/service/mapper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resources/application.yml — 포트·DB·Ollama·연계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resources/db/*.sql — 스키마·업무모듈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프론트·공통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frontend/src/pages — 관제·셀프서비스 화면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client · components(Layout·Sidebar)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auth(OTP)·common/ai·audit 참조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