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zioinfo-esn — 멀티테넌트 ESL 전자가격표 통합관리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레거시 ESL 프로젝트 현대화 — 멀티테넌트 전자가격표 통합 관리(HTTPS 운영, 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2527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2527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08676" y="4206240"/>
            <a:ext cx="251460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08676" y="4261104"/>
            <a:ext cx="25146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 · PostgreSQL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9580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069580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멀티테넌트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53144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53144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· Claude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레거시 ESL 프로젝트를 현대화한 멀티테넌트 전자가격표(ESL) 통합 관리 플랫폼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멀티테넌트(LGINNOTEK·LGIT·EMART·ZIOINFO) 매장·ESL·알람·HCore 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 + 모바일 앱 · 셀프서비스(가입·아이디찾기·비번재설정)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— 외부 AI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데이터 격리 · RBAC · 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POS→ESL 가격 변환·업데이트 큐로 표시 일관성 확보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Java 17 + React 19 + MyBatis +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단일 JAR(프론트 Vite 번들 → 백엔드 static/)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포트 8015 · DB esn_db · 패키지 com.zioinfo.esn · HTTPS(mes.zioinfo.co.kr)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규모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 약 131 파일 · 약 182 엔드포인트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 약 21개 화면 · 모바일 화면 다수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레거시 프로젝트 현대화 통합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TypeScript + Tailwind (약 21개 화면)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대시보드·테넌트·매장·템플릿·POS·알람·HCore·펌웨어·AI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셀프서비스(가입·아이디찾기·비번재설정) 포함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백엔드 API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약 131 Java · 약 182 엔드포인트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 · OTP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매퍼(@MapperScan annotationClass)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esn_db · esn_* 15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테넌트·매장·템플릿·POS·알람·HCore·펌웨어·큐·감사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 · 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AiTextRouter: Claude → Ollama(llama3.2:1b)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 · POS 데이터 자동 분류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연동(내부 루프백)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프론트엔드(Vite 번들) → 백엔드 static/ 단일 JAR · 온프레미스 · 외부 API 0(Anthropic 단일 예외)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확정 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846015"/>
                <a:gridCol w="4286859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MyBatis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REST API · 단일 JAR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· Vite · TypeScript · Tailwind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 번들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PostgreSQL (esn_db / esn_user)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max-pool=3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Security · JWT · OTP(TOTP)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 · 멀티테넌트 격리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Ollama(llama3.2:1b) · Claude(AiTextRouter)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알람분석·POS분류 · 폴백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LGINNOTEK · LGIT · EMART · ZIOINFO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tenantCode 데이터 격리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기능 모듈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 — 멀티테넌트(LGINNOTEK·LGIT·EMART·ZIOINFO)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매장그룹·매장 — tenantCode 격리 관리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템플릿·상품·바인딩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템플릿 — ESL 표시 화면 템플릿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상품·가격 / 태그 바인딩 — ESL↔상품 연결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POS·알람·HCore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변환(PosCvt) — POS→ESL 가격 변환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— 장치 알람 / HCore — 게이트웨이·허브 관제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펌웨어·큐·이력·AI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펌웨어 — 버전/배포 · 업데이트 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 이력·감사 로그 / AI 분석 — 알람 원인·POS 분류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(PostgreSQL esn_db)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1865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025"/>
                <a:gridCol w="3376033"/>
                <a:gridCol w="5275052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도메인/영역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테넌트/매장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esn_tenant · esn_store_group · esn_store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멀티테넌트·매장 그룹/매장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템플릿/상품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esn_template · esn_product · esn_tag_binding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표시 템플릿·상품·바인딩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POS/알람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esn_pos_cvt · esn_alarm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가격 변환·장치 알람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HCore/펌웨어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esn_hcore_device · esn_firmware · esn_update_queue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게이트웨이·펌웨어·배포 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이력/공통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esn_work_history · esn_user · esn_audit_log · esn_setting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작업이력·계정·감사·설정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접근: MyBatis @MapperScan(annotationClass=Mapper.class) · Hikari maximum-pool-size=3(공유 PG 보호)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· 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아키텍처와 시스템 연계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 · POS 데이터 자동 분류(구조화 출력)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환각·안전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응답은 근거 기반 · 근거 부족 시 보류(안전 동작)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 격리 — 권한 밖 데이터 분석 차단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 폴백으로 흡수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멀티테넌트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기반 데이터·화면 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테넌트별 매장·템플릿·알람 스코프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권한(RBAC)으로 교차 접근 통제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프레임워크(UIMS) 인증·업무모듈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OTP 2차 인증 · admin 비번 env 주입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(GUARDiA 표준 불변)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RBAC(역할 기반 접근제어)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 RFC6238)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env 주입·암호화 저장(하드코딩 시드 제거)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민감정보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필드 완전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메시지만 전달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감사·격리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 로그 테이블에 주요 변경·접근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리소스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테넌트/조직 데이터 스코프 격리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외부 통신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절대 금지 — Ollama(localhost:11434) 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예외: Anthropic Claude(env 키 로드만) — 실패 시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guardia-rag는 서버 내부 루프백 전제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서비스(zioinfo-esn) · 포트 8015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 Vite 번들 → 백엔드 static/ 단일 JAR(zioinfo-esn)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자격증명은 systemd env drop-in(파일 권한 600)으로 주입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검증 기준: 빌드(mvn·npm) 성공 · /actuator/health UP · 기존 회귀 무영향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